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  <p:sldMasterId id="2147484017" r:id="rId2"/>
  </p:sldMasterIdLst>
  <p:notesMasterIdLst>
    <p:notesMasterId r:id="rId4"/>
  </p:notesMasterIdLst>
  <p:handoutMasterIdLst>
    <p:handoutMasterId r:id="rId5"/>
  </p:handoutMasterIdLst>
  <p:sldIdLst>
    <p:sldId id="2147471302" r:id="rId3"/>
  </p:sldIdLst>
  <p:sldSz cx="5943600" cy="32004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" userDrawn="1">
          <p15:clr>
            <a:srgbClr val="A4A3A4"/>
          </p15:clr>
        </p15:guide>
        <p15:guide id="2" orient="horz" pos="2016" userDrawn="1">
          <p15:clr>
            <a:srgbClr val="A4A3A4"/>
          </p15:clr>
        </p15:guide>
        <p15:guide id="3" orient="horz" pos="545" userDrawn="1">
          <p15:clr>
            <a:srgbClr val="A4A3A4"/>
          </p15:clr>
        </p15:guide>
        <p15:guide id="4" orient="horz" pos="366" userDrawn="1">
          <p15:clr>
            <a:srgbClr val="A4A3A4"/>
          </p15:clr>
        </p15:guide>
        <p15:guide id="5" orient="horz" pos="1516" userDrawn="1">
          <p15:clr>
            <a:srgbClr val="A4A3A4"/>
          </p15:clr>
        </p15:guide>
        <p15:guide id="6" pos="3604" userDrawn="1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pos="94" userDrawn="1">
          <p15:clr>
            <a:srgbClr val="A4A3A4"/>
          </p15:clr>
        </p15:guide>
        <p15:guide id="9" orient="horz" pos="1202" userDrawn="1">
          <p15:clr>
            <a:srgbClr val="A4A3A4"/>
          </p15:clr>
        </p15:guide>
        <p15:guide id="10" orient="horz" pos="18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4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89C389-FA59-BA85-823A-625D2CD19B89}" name="KSM" initials="KSM" userId="KSM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Hotz, Cara Carpenter" initials="HCC" lastIdx="1" clrIdx="1">
    <p:extLst>
      <p:ext uri="{19B8F6BF-5375-455C-9EA6-DF929625EA0E}">
        <p15:presenceInfo xmlns:p15="http://schemas.microsoft.com/office/powerpoint/2012/main" userId="S::chotz@anl.gov::33414e8c-15b9-45dc-a1d3-d646a0d47c41" providerId="AD"/>
      </p:ext>
    </p:extLst>
  </p:cmAuthor>
  <p:cmAuthor id="2" name="KSM" initials="KSM" lastIdx="27" clrIdx="2">
    <p:extLst>
      <p:ext uri="{19B8F6BF-5375-455C-9EA6-DF929625EA0E}">
        <p15:presenceInfo xmlns:p15="http://schemas.microsoft.com/office/powerpoint/2012/main" userId="KS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C"/>
    <a:srgbClr val="8E8E8E"/>
    <a:srgbClr val="D39B6D"/>
    <a:srgbClr val="BF5B00"/>
    <a:srgbClr val="5193BB"/>
    <a:srgbClr val="EBCCB4"/>
    <a:srgbClr val="040404"/>
    <a:srgbClr val="007975"/>
    <a:srgbClr val="3A0069"/>
    <a:srgbClr val="474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4497" autoAdjust="0"/>
  </p:normalViewPr>
  <p:slideViewPr>
    <p:cSldViewPr snapToGrid="0" showGuides="1">
      <p:cViewPr varScale="1">
        <p:scale>
          <a:sx n="273" d="100"/>
          <a:sy n="273" d="100"/>
        </p:scale>
        <p:origin x="824" y="176"/>
      </p:cViewPr>
      <p:guideLst>
        <p:guide orient="horz" pos="127"/>
        <p:guide orient="horz" pos="2016"/>
        <p:guide orient="horz" pos="545"/>
        <p:guide orient="horz" pos="366"/>
        <p:guide orient="horz" pos="1516"/>
        <p:guide pos="3604"/>
        <p:guide pos="204"/>
        <p:guide pos="94"/>
        <p:guide orient="horz" pos="1202"/>
        <p:guide orient="horz" pos="187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-10920"/>
    </p:cViewPr>
  </p:sorterViewPr>
  <p:notesViewPr>
    <p:cSldViewPr snapToGrid="0" showGuides="1">
      <p:cViewPr>
        <p:scale>
          <a:sx n="125" d="100"/>
          <a:sy n="125" d="100"/>
        </p:scale>
        <p:origin x="1788" y="-2970"/>
      </p:cViewPr>
      <p:guideLst>
        <p:guide orient="horz" pos="2944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86441-6876-4442-B5D7-E121F67C5A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4"/>
            <a:ext cx="3012001" cy="462721"/>
          </a:xfrm>
          <a:prstGeom prst="rect">
            <a:avLst/>
          </a:prstGeom>
        </p:spPr>
        <p:txBody>
          <a:bodyPr vert="horz" lIns="87438" tIns="43720" rIns="87438" bIns="4372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0EF77-5774-4D3D-9007-E044ED7DB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566" y="4"/>
            <a:ext cx="3012001" cy="462721"/>
          </a:xfrm>
          <a:prstGeom prst="rect">
            <a:avLst/>
          </a:prstGeom>
        </p:spPr>
        <p:txBody>
          <a:bodyPr vert="horz" lIns="87438" tIns="43720" rIns="87438" bIns="43720" rtlCol="0"/>
          <a:lstStyle>
            <a:lvl1pPr algn="r">
              <a:defRPr sz="1100"/>
            </a:lvl1pPr>
          </a:lstStyle>
          <a:p>
            <a:fld id="{C2BEEF89-53E3-4A4D-B6B2-DC9D3345AEF6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DD89A-AA2F-45F7-8399-873E88281D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8773355"/>
            <a:ext cx="3012001" cy="462720"/>
          </a:xfrm>
          <a:prstGeom prst="rect">
            <a:avLst/>
          </a:prstGeom>
        </p:spPr>
        <p:txBody>
          <a:bodyPr vert="horz" lIns="87438" tIns="43720" rIns="87438" bIns="4372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62F4B-195F-490F-B434-590C81488C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566" y="8773355"/>
            <a:ext cx="3012001" cy="462720"/>
          </a:xfrm>
          <a:prstGeom prst="rect">
            <a:avLst/>
          </a:prstGeom>
        </p:spPr>
        <p:txBody>
          <a:bodyPr vert="horz" lIns="87438" tIns="43720" rIns="87438" bIns="43720" rtlCol="0" anchor="b"/>
          <a:lstStyle>
            <a:lvl1pPr algn="r">
              <a:defRPr sz="1100"/>
            </a:lvl1pPr>
          </a:lstStyle>
          <a:p>
            <a:fld id="{4932D065-BAAD-4E68-819A-2D2A9E75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2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10" y="8772668"/>
            <a:ext cx="3011699" cy="461804"/>
          </a:xfrm>
          <a:prstGeom prst="rect">
            <a:avLst/>
          </a:prstGeom>
        </p:spPr>
        <p:txBody>
          <a:bodyPr vert="horz" lIns="92418" tIns="46210" rIns="92418" bIns="46210" rtlCol="0"/>
          <a:lstStyle>
            <a:lvl1pPr algn="l">
              <a:defRPr sz="1200"/>
            </a:lvl1pPr>
          </a:lstStyle>
          <a:p>
            <a:fld id="{8080A489-9093-C54A-B1C3-374F661A0010}" type="datetimeFigureOut">
              <a:rPr lang="en-US" smtClean="0"/>
              <a:pPr/>
              <a:t>2/27/25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763" y="231775"/>
            <a:ext cx="64325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10" rIns="92418" bIns="462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4384" y="4048692"/>
            <a:ext cx="6081315" cy="4494679"/>
          </a:xfrm>
          <a:prstGeom prst="rect">
            <a:avLst/>
          </a:prstGeom>
        </p:spPr>
        <p:txBody>
          <a:bodyPr vert="horz" lIns="92418" tIns="46210" rIns="92418" bIns="4621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18" tIns="46210" rIns="92418" bIns="46210" rtlCol="0" anchor="t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A sunset over a field">
            <a:extLst>
              <a:ext uri="{FF2B5EF4-FFF2-40B4-BE49-F238E27FC236}">
                <a16:creationId xmlns:a16="http://schemas.microsoft.com/office/drawing/2014/main" id="{AA542FAC-CFD1-6269-4F14-2F88253AA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5943600" cy="2995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DA78B4-509F-324D-0906-C445683FD6BE}"/>
              </a:ext>
            </a:extLst>
          </p:cNvPr>
          <p:cNvSpPr/>
          <p:nvPr userDrawn="1"/>
        </p:nvSpPr>
        <p:spPr>
          <a:xfrm>
            <a:off x="5031" y="368749"/>
            <a:ext cx="5933543" cy="2831654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BF907-6073-E120-FD0E-DBDF4F6DF421}"/>
              </a:ext>
            </a:extLst>
          </p:cNvPr>
          <p:cNvSpPr/>
          <p:nvPr userDrawn="1"/>
        </p:nvSpPr>
        <p:spPr>
          <a:xfrm>
            <a:off x="5031" y="1328781"/>
            <a:ext cx="5933543" cy="18716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653E3-0884-0B4A-32BD-44234CC41F0C}"/>
              </a:ext>
            </a:extLst>
          </p:cNvPr>
          <p:cNvSpPr/>
          <p:nvPr userDrawn="1"/>
        </p:nvSpPr>
        <p:spPr>
          <a:xfrm>
            <a:off x="3" y="2393386"/>
            <a:ext cx="5943599" cy="801044"/>
          </a:xfrm>
          <a:prstGeom prst="rect">
            <a:avLst/>
          </a:prstGeom>
          <a:solidFill>
            <a:srgbClr val="006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A9B4E45-14DA-690C-2873-8EE6AE4391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052" y="1884897"/>
            <a:ext cx="2839720" cy="502012"/>
          </a:xfrm>
        </p:spPr>
        <p:txBody>
          <a:bodyPr bIns="0"/>
          <a:lstStyle>
            <a:lvl1pPr marL="0" indent="0">
              <a:buNone/>
              <a:defRPr sz="249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 one or two lines (delete if not needed)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615DC9C-6CAF-B8F4-256A-1250684273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052" y="1271968"/>
            <a:ext cx="2839720" cy="645790"/>
          </a:xfrm>
        </p:spPr>
        <p:txBody>
          <a:bodyPr bIns="0" anchor="b"/>
          <a:lstStyle>
            <a:lvl1pPr marL="0" indent="0">
              <a:buNone/>
              <a:defRPr sz="332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b="1" dirty="0"/>
              <a:t>Presentation Title one or two lines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CE1CB4E-579D-E5E2-5DF1-1F29377F6A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052" y="2397771"/>
            <a:ext cx="1794432" cy="188622"/>
          </a:xfrm>
        </p:spPr>
        <p:txBody>
          <a:bodyPr bIns="0" anchor="b"/>
          <a:lstStyle>
            <a:lvl1pPr marL="0" indent="0">
              <a:buNone/>
              <a:defRPr sz="145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Slide Author 1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2982CDE-5F14-3A97-FB44-27496959AA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052" y="2592363"/>
            <a:ext cx="1794432" cy="188622"/>
          </a:xfrm>
        </p:spPr>
        <p:txBody>
          <a:bodyPr bIns="0"/>
          <a:lstStyle>
            <a:lvl1pPr marL="0" indent="0">
              <a:buNone/>
              <a:defRPr sz="145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Argonne National Laboratory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D9988E-3297-F0A8-C110-A811639CB2AB}"/>
              </a:ext>
            </a:extLst>
          </p:cNvPr>
          <p:cNvGrpSpPr/>
          <p:nvPr userDrawn="1"/>
        </p:nvGrpSpPr>
        <p:grpSpPr>
          <a:xfrm>
            <a:off x="132420" y="2824426"/>
            <a:ext cx="5739974" cy="711346"/>
            <a:chOff x="203722" y="4539255"/>
            <a:chExt cx="8830730" cy="11432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2340CA-370F-37B4-82E8-626777A9F7DC}"/>
                </a:ext>
              </a:extLst>
            </p:cNvPr>
            <p:cNvGrpSpPr/>
            <p:nvPr/>
          </p:nvGrpSpPr>
          <p:grpSpPr>
            <a:xfrm>
              <a:off x="203722" y="4539255"/>
              <a:ext cx="8830730" cy="548640"/>
              <a:chOff x="175746" y="4851259"/>
              <a:chExt cx="8830730" cy="548640"/>
            </a:xfrm>
          </p:grpSpPr>
          <p:pic>
            <p:nvPicPr>
              <p:cNvPr id="15" name="Picture 14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CF9C170D-BC8D-2E8D-4D40-DAF5EB901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46" y="4967928"/>
                <a:ext cx="1103396" cy="274320"/>
              </a:xfrm>
              <a:prstGeom prst="rect">
                <a:avLst/>
              </a:prstGeom>
            </p:spPr>
          </p:pic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88FA9879-0F79-F8AC-BF6F-B62D550B2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144" y="4851259"/>
                <a:ext cx="1569332" cy="54864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1AED6F-46D7-3F1F-A3D1-1BA2D1B068AC}"/>
                </a:ext>
              </a:extLst>
            </p:cNvPr>
            <p:cNvSpPr txBox="1"/>
            <p:nvPr/>
          </p:nvSpPr>
          <p:spPr>
            <a:xfrm>
              <a:off x="1347901" y="4607882"/>
              <a:ext cx="2038852" cy="1074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24" dirty="0">
                  <a:solidFill>
                    <a:schemeClr val="bg1">
                      <a:lumMod val="85000"/>
                    </a:schemeClr>
                  </a:solidFill>
                </a:rPr>
                <a:t>This work is supported by the U.S. Department of</a:t>
              </a:r>
            </a:p>
            <a:p>
              <a:r>
                <a:rPr lang="en-US" sz="624" dirty="0">
                  <a:solidFill>
                    <a:schemeClr val="bg1">
                      <a:lumMod val="85000"/>
                    </a:schemeClr>
                  </a:solidFill>
                </a:rPr>
                <a:t>Energy, Office of Science, Office of Nuclear Physics,</a:t>
              </a:r>
            </a:p>
            <a:p>
              <a:r>
                <a:rPr lang="en-US" sz="624" dirty="0">
                  <a:solidFill>
                    <a:schemeClr val="bg1">
                      <a:lumMod val="85000"/>
                    </a:schemeClr>
                  </a:solidFill>
                </a:rPr>
                <a:t>under contract DE-AC02-06CH11357.</a:t>
              </a:r>
            </a:p>
          </p:txBody>
        </p:sp>
      </p:grp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CAF3169D-CE9B-E600-376B-6DE629C738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4585" y="2397775"/>
            <a:ext cx="1794432" cy="183726"/>
          </a:xfrm>
        </p:spPr>
        <p:txBody>
          <a:bodyPr bIns="0" anchor="b"/>
          <a:lstStyle>
            <a:lvl1pPr marL="0" indent="0">
              <a:buNone/>
              <a:defRPr sz="145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Slide Author 2 (optional)</a:t>
            </a:r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9B27E526-8810-A3BD-F0B2-631B278612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4585" y="2592366"/>
            <a:ext cx="1794432" cy="181462"/>
          </a:xfrm>
        </p:spPr>
        <p:txBody>
          <a:bodyPr bIns="0"/>
          <a:lstStyle>
            <a:lvl1pPr marL="0" indent="0">
              <a:buNone/>
              <a:defRPr sz="145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Institution (optional)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FCAF6029-A29E-9FE4-E416-F0E9BDAD9F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7089" y="2405278"/>
            <a:ext cx="1794432" cy="183726"/>
          </a:xfrm>
        </p:spPr>
        <p:txBody>
          <a:bodyPr bIns="0" anchor="b"/>
          <a:lstStyle>
            <a:lvl1pPr marL="0" indent="0" algn="r">
              <a:buNone/>
              <a:defRPr sz="145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Workshop/Meeting Info</a:t>
            </a:r>
            <a:endParaRPr lang="en-US" dirty="0"/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6D0AAA9-6373-782A-0A3B-E5E8C7D88D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7089" y="2599869"/>
            <a:ext cx="1794432" cy="181462"/>
          </a:xfrm>
        </p:spPr>
        <p:txBody>
          <a:bodyPr bIns="0"/>
          <a:lstStyle>
            <a:lvl1pPr marL="0" indent="0" algn="r">
              <a:buNone/>
              <a:defRPr sz="145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17F0204-DF70-889F-CE07-47F6571E4A3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91406" y="368746"/>
            <a:ext cx="2820114" cy="2028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21B49B0-DCFF-06C9-9110-E1B035C90C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2084" y="368442"/>
            <a:ext cx="2681587" cy="832756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2951E7-A31B-E39D-5BAE-74DC4FC7D0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5839" y="2303456"/>
            <a:ext cx="1025682" cy="93881"/>
          </a:xfrm>
        </p:spPr>
        <p:txBody>
          <a:bodyPr anchor="b"/>
          <a:lstStyle>
            <a:lvl1pPr marL="0" indent="0" algn="r">
              <a:buNone/>
              <a:defRPr sz="624" i="1">
                <a:solidFill>
                  <a:schemeClr val="bg1">
                    <a:lumMod val="85000"/>
                  </a:schemeClr>
                </a:solidFill>
              </a:defRPr>
            </a:lvl1pPr>
            <a:lvl2pPr marL="295528" indent="0" algn="r">
              <a:buNone/>
              <a:defRPr sz="624" i="1">
                <a:solidFill>
                  <a:schemeClr val="bg1">
                    <a:lumMod val="85000"/>
                  </a:schemeClr>
                </a:solidFill>
              </a:defRPr>
            </a:lvl2pPr>
          </a:lstStyle>
          <a:p>
            <a:pPr lvl="0"/>
            <a:r>
              <a:rPr lang="en-US" dirty="0"/>
              <a:t>Figure Credit (delete if not needed)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C72F2B4A-4079-FFAC-6D3C-FA5B3DC0A9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7985" y="1108930"/>
            <a:ext cx="1025682" cy="93881"/>
          </a:xfrm>
        </p:spPr>
        <p:txBody>
          <a:bodyPr anchor="b"/>
          <a:lstStyle>
            <a:lvl1pPr marL="0" indent="0" algn="r">
              <a:buNone/>
              <a:defRPr sz="624" i="1">
                <a:solidFill>
                  <a:schemeClr val="bg1">
                    <a:lumMod val="85000"/>
                  </a:schemeClr>
                </a:solidFill>
              </a:defRPr>
            </a:lvl1pPr>
            <a:lvl2pPr marL="295528" indent="0" algn="r">
              <a:buNone/>
              <a:defRPr sz="624" i="1">
                <a:solidFill>
                  <a:schemeClr val="bg1">
                    <a:lumMod val="85000"/>
                  </a:schemeClr>
                </a:solidFill>
              </a:defRPr>
            </a:lvl2pPr>
          </a:lstStyle>
          <a:p>
            <a:pPr lvl="0"/>
            <a:r>
              <a:rPr lang="en-US" dirty="0"/>
              <a:t>Figure Credit (delete if not needed)</a:t>
            </a:r>
          </a:p>
        </p:txBody>
      </p:sp>
    </p:spTree>
    <p:extLst>
      <p:ext uri="{BB962C8B-B14F-4D97-AF65-F5344CB8AC3E}">
        <p14:creationId xmlns:p14="http://schemas.microsoft.com/office/powerpoint/2010/main" val="11553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50762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7675" y="1954797"/>
            <a:ext cx="2674620" cy="1177094"/>
          </a:xfrm>
        </p:spPr>
        <p:txBody>
          <a:bodyPr tIns="9144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5544" y="1954798"/>
            <a:ext cx="2663431" cy="1177093"/>
          </a:xfrm>
        </p:spPr>
        <p:txBody>
          <a:bodyPr tIns="9144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22191" y="882231"/>
            <a:ext cx="2615184" cy="10668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060882" y="882231"/>
            <a:ext cx="2615184" cy="10668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79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7180" y="876309"/>
            <a:ext cx="2674620" cy="801303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5539" y="876309"/>
            <a:ext cx="2674620" cy="801303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01696" y="1687053"/>
            <a:ext cx="2615184" cy="10668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075062" y="1687053"/>
            <a:ext cx="2615184" cy="10668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09573" y="2759350"/>
            <a:ext cx="2597220" cy="223422"/>
          </a:xfrm>
        </p:spPr>
        <p:txBody>
          <a:bodyPr/>
          <a:lstStyle>
            <a:lvl1pPr marL="0" indent="0">
              <a:buNone/>
              <a:defRPr sz="124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087690" y="2765276"/>
            <a:ext cx="2597220" cy="223422"/>
          </a:xfrm>
        </p:spPr>
        <p:txBody>
          <a:bodyPr/>
          <a:lstStyle>
            <a:lvl1pPr marL="0" indent="0">
              <a:buNone/>
              <a:defRPr sz="124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7675" y="2555383"/>
            <a:ext cx="2674620" cy="427389"/>
          </a:xfrm>
        </p:spPr>
        <p:txBody>
          <a:bodyPr tIns="9144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5544" y="2555383"/>
            <a:ext cx="2663431" cy="427389"/>
          </a:xfrm>
        </p:spPr>
        <p:txBody>
          <a:bodyPr tIns="9144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22191" y="884062"/>
            <a:ext cx="2615184" cy="167132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060882" y="884062"/>
            <a:ext cx="2615184" cy="167132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39811" y="881718"/>
            <a:ext cx="2463742" cy="174727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9810" y="2648450"/>
            <a:ext cx="2496312" cy="273014"/>
          </a:xfrm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097336" y="881355"/>
            <a:ext cx="2463742" cy="174727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097334" y="2648087"/>
            <a:ext cx="2496312" cy="273014"/>
          </a:xfrm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23210" y="3021064"/>
            <a:ext cx="297180" cy="85344"/>
          </a:xfrm>
          <a:prstGeom prst="rect">
            <a:avLst/>
          </a:prstGeo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44996"/>
            <a:ext cx="5442387" cy="226532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2322" y="1776420"/>
            <a:ext cx="1602630" cy="1001752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97706" y="1776420"/>
            <a:ext cx="1602630" cy="1001752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03" y="880879"/>
            <a:ext cx="1534808" cy="84960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02387" y="880879"/>
            <a:ext cx="1534808" cy="84960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070102" y="1777586"/>
            <a:ext cx="1602630" cy="1001752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74783" y="882046"/>
            <a:ext cx="1534808" cy="84960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1783" y="882922"/>
            <a:ext cx="1456182" cy="10445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594603" y="882922"/>
            <a:ext cx="1456182" cy="10445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7423" y="882922"/>
            <a:ext cx="1456182" cy="10445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488916" y="882922"/>
            <a:ext cx="1456182" cy="10445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5434" y="2285125"/>
            <a:ext cx="5482460" cy="675938"/>
          </a:xfrm>
          <a:noFill/>
        </p:spPr>
        <p:txBody>
          <a:bodyPr lIns="0" tIns="91440"/>
          <a:lstStyle>
            <a:lvl1pPr>
              <a:defRPr sz="2080">
                <a:solidFill>
                  <a:srgbClr val="000000"/>
                </a:solidFill>
              </a:defRPr>
            </a:lvl1pPr>
            <a:lvl2pPr>
              <a:defRPr sz="2080">
                <a:solidFill>
                  <a:srgbClr val="000000"/>
                </a:solidFill>
              </a:defRPr>
            </a:lvl2pPr>
            <a:lvl3pPr>
              <a:defRPr sz="2080">
                <a:solidFill>
                  <a:srgbClr val="000000"/>
                </a:solidFill>
              </a:defRPr>
            </a:lvl3pPr>
            <a:lvl4pPr>
              <a:defRPr sz="2080">
                <a:solidFill>
                  <a:srgbClr val="000000"/>
                </a:solidFill>
              </a:defRPr>
            </a:lvl4pPr>
            <a:lvl5pPr>
              <a:defRPr sz="208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75488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912" b="1" i="0" kern="1200" cap="none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arial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41788" y="1945795"/>
            <a:ext cx="1455005" cy="222990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48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587689" y="1945795"/>
            <a:ext cx="1455005" cy="222990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48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042696" y="1945795"/>
            <a:ext cx="1455005" cy="222990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48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88600" y="1945795"/>
            <a:ext cx="1455005" cy="222990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48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79" y="463340"/>
            <a:ext cx="5442387" cy="233201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79" y="463974"/>
            <a:ext cx="5442387" cy="129266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6836" y="884062"/>
            <a:ext cx="2463742" cy="860798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16835" y="1756151"/>
            <a:ext cx="2496312" cy="171819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193083" y="884062"/>
            <a:ext cx="2463742" cy="860798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193082" y="1756151"/>
            <a:ext cx="2496312" cy="171819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16836" y="1927429"/>
            <a:ext cx="2463742" cy="860798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16835" y="2801666"/>
            <a:ext cx="2496312" cy="171819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3193083" y="1927429"/>
            <a:ext cx="2463742" cy="860798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193082" y="2803435"/>
            <a:ext cx="2496312" cy="171819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7182" y="882049"/>
            <a:ext cx="5442387" cy="18806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63784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8326" y="2773782"/>
            <a:ext cx="2412175" cy="149797"/>
          </a:xfrm>
        </p:spPr>
        <p:txBody>
          <a:bodyPr bIns="0" anchor="t" anchorCtr="0"/>
          <a:lstStyle>
            <a:lvl1pPr marL="0" indent="0">
              <a:buNone/>
              <a:defRPr sz="1092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38"/>
            <a:ext cx="5943600" cy="3203538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2" y="240774"/>
            <a:ext cx="5442387" cy="376142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7182" y="876305"/>
            <a:ext cx="5442387" cy="22509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53FCEA6-A2E1-4FBB-B75D-C0D0D0EBA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178" y="3041958"/>
            <a:ext cx="237744" cy="85344"/>
          </a:xfrm>
          <a:prstGeom prst="rect">
            <a:avLst/>
          </a:prstGeom>
        </p:spPr>
        <p:txBody>
          <a:bodyPr/>
          <a:lstStyle>
            <a:lvl1pPr>
              <a:defRPr sz="832"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5942773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>
          <a:xfrm>
            <a:off x="0" y="-6647"/>
            <a:ext cx="5943600" cy="32070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1073" y="811953"/>
            <a:ext cx="3881456" cy="1453924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571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5942773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>
          <a:xfrm>
            <a:off x="0" y="-6647"/>
            <a:ext cx="5943600" cy="3207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964" y="1379807"/>
            <a:ext cx="1966329" cy="483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719934" y="1356409"/>
            <a:ext cx="2064921" cy="530382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</p:grpSp>
    </p:spTree>
    <p:extLst>
      <p:ext uri="{BB962C8B-B14F-4D97-AF65-F5344CB8AC3E}">
        <p14:creationId xmlns:p14="http://schemas.microsoft.com/office/powerpoint/2010/main" val="889282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3">
            <a:extLst>
              <a:ext uri="{FF2B5EF4-FFF2-40B4-BE49-F238E27FC236}">
                <a16:creationId xmlns:a16="http://schemas.microsoft.com/office/drawing/2014/main" id="{4BD79297-CA58-51E5-76BA-96B356C4C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5943601" cy="2792962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842" y="2838875"/>
            <a:ext cx="1001548" cy="345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" y="-6648"/>
            <a:ext cx="5943599" cy="2799610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912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1" y="2925736"/>
            <a:ext cx="1330139" cy="1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pos="249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A sunset over a field">
            <a:extLst>
              <a:ext uri="{FF2B5EF4-FFF2-40B4-BE49-F238E27FC236}">
                <a16:creationId xmlns:a16="http://schemas.microsoft.com/office/drawing/2014/main" id="{AA542FAC-CFD1-6269-4F14-2F88253AA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5943600" cy="2995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DA78B4-509F-324D-0906-C445683FD6BE}"/>
              </a:ext>
            </a:extLst>
          </p:cNvPr>
          <p:cNvSpPr/>
          <p:nvPr userDrawn="1"/>
        </p:nvSpPr>
        <p:spPr>
          <a:xfrm>
            <a:off x="5031" y="368749"/>
            <a:ext cx="5933543" cy="2831654"/>
          </a:xfrm>
          <a:prstGeom prst="rect">
            <a:avLst/>
          </a:prstGeom>
          <a:solidFill>
            <a:schemeClr val="accent2">
              <a:lumMod val="75000"/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BF907-6073-E120-FD0E-DBDF4F6DF421}"/>
              </a:ext>
            </a:extLst>
          </p:cNvPr>
          <p:cNvSpPr/>
          <p:nvPr userDrawn="1"/>
        </p:nvSpPr>
        <p:spPr>
          <a:xfrm>
            <a:off x="5031" y="1328781"/>
            <a:ext cx="5933543" cy="18716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653E3-0884-0B4A-32BD-44234CC41F0C}"/>
              </a:ext>
            </a:extLst>
          </p:cNvPr>
          <p:cNvSpPr/>
          <p:nvPr userDrawn="1"/>
        </p:nvSpPr>
        <p:spPr>
          <a:xfrm>
            <a:off x="3" y="2393386"/>
            <a:ext cx="5943599" cy="801044"/>
          </a:xfrm>
          <a:prstGeom prst="rect">
            <a:avLst/>
          </a:prstGeom>
          <a:solidFill>
            <a:srgbClr val="006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A9B4E45-14DA-690C-2873-8EE6AE4391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052" y="1884897"/>
            <a:ext cx="2839720" cy="502012"/>
          </a:xfrm>
        </p:spPr>
        <p:txBody>
          <a:bodyPr bIns="0"/>
          <a:lstStyle>
            <a:lvl1pPr marL="0" indent="0">
              <a:buNone/>
              <a:defRPr sz="249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 one or two lines (delete if not needed)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615DC9C-6CAF-B8F4-256A-1250684273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052" y="1318846"/>
            <a:ext cx="2839720" cy="598911"/>
          </a:xfrm>
        </p:spPr>
        <p:txBody>
          <a:bodyPr bIns="0" anchor="b"/>
          <a:lstStyle>
            <a:lvl1pPr marL="0" indent="0">
              <a:buNone/>
              <a:defRPr sz="3328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b="1" dirty="0"/>
              <a:t>Presentation Title one or two lines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CE1CB4E-579D-E5E2-5DF1-1F29377F6A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052" y="2397771"/>
            <a:ext cx="1794432" cy="188622"/>
          </a:xfrm>
        </p:spPr>
        <p:txBody>
          <a:bodyPr bIns="0" anchor="b"/>
          <a:lstStyle>
            <a:lvl1pPr marL="0" indent="0">
              <a:buNone/>
              <a:defRPr sz="145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Slide Author 1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2982CDE-5F14-3A97-FB44-27496959AA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052" y="2592363"/>
            <a:ext cx="1794432" cy="188622"/>
          </a:xfrm>
        </p:spPr>
        <p:txBody>
          <a:bodyPr bIns="0"/>
          <a:lstStyle>
            <a:lvl1pPr marL="0" indent="0">
              <a:buNone/>
              <a:defRPr sz="145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Institution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D9988E-3297-F0A8-C110-A811639CB2AB}"/>
              </a:ext>
            </a:extLst>
          </p:cNvPr>
          <p:cNvGrpSpPr/>
          <p:nvPr userDrawn="1"/>
        </p:nvGrpSpPr>
        <p:grpSpPr>
          <a:xfrm>
            <a:off x="132420" y="2824426"/>
            <a:ext cx="5739974" cy="711346"/>
            <a:chOff x="203722" y="4539255"/>
            <a:chExt cx="8830730" cy="11432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2340CA-370F-37B4-82E8-626777A9F7DC}"/>
                </a:ext>
              </a:extLst>
            </p:cNvPr>
            <p:cNvGrpSpPr/>
            <p:nvPr/>
          </p:nvGrpSpPr>
          <p:grpSpPr>
            <a:xfrm>
              <a:off x="203722" y="4539255"/>
              <a:ext cx="8830730" cy="548640"/>
              <a:chOff x="175746" y="4851259"/>
              <a:chExt cx="8830730" cy="548640"/>
            </a:xfrm>
          </p:grpSpPr>
          <p:pic>
            <p:nvPicPr>
              <p:cNvPr id="15" name="Picture 14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CF9C170D-BC8D-2E8D-4D40-DAF5EB901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46" y="4967928"/>
                <a:ext cx="1103396" cy="274320"/>
              </a:xfrm>
              <a:prstGeom prst="rect">
                <a:avLst/>
              </a:prstGeom>
            </p:spPr>
          </p:pic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88FA9879-0F79-F8AC-BF6F-B62D550B2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144" y="4851259"/>
                <a:ext cx="1569332" cy="54864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1AED6F-46D7-3F1F-A3D1-1BA2D1B068AC}"/>
                </a:ext>
              </a:extLst>
            </p:cNvPr>
            <p:cNvSpPr txBox="1"/>
            <p:nvPr/>
          </p:nvSpPr>
          <p:spPr>
            <a:xfrm>
              <a:off x="1347901" y="4607882"/>
              <a:ext cx="2038852" cy="1074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24" dirty="0">
                  <a:solidFill>
                    <a:schemeClr val="bg1">
                      <a:lumMod val="85000"/>
                    </a:schemeClr>
                  </a:solidFill>
                </a:rPr>
                <a:t>This work is supported by the U.S. Department of</a:t>
              </a:r>
            </a:p>
            <a:p>
              <a:r>
                <a:rPr lang="en-US" sz="624" dirty="0">
                  <a:solidFill>
                    <a:schemeClr val="bg1">
                      <a:lumMod val="85000"/>
                    </a:schemeClr>
                  </a:solidFill>
                </a:rPr>
                <a:t>Energy, Office of Science, Office of Nuclear Physics,</a:t>
              </a:r>
            </a:p>
            <a:p>
              <a:r>
                <a:rPr lang="en-US" sz="624" dirty="0">
                  <a:solidFill>
                    <a:schemeClr val="bg1">
                      <a:lumMod val="85000"/>
                    </a:schemeClr>
                  </a:solidFill>
                </a:rPr>
                <a:t>under contract DE-AC02-06CH11357.</a:t>
              </a:r>
            </a:p>
          </p:txBody>
        </p:sp>
      </p:grp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CAF3169D-CE9B-E600-376B-6DE629C738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4585" y="2397775"/>
            <a:ext cx="1794432" cy="183726"/>
          </a:xfrm>
        </p:spPr>
        <p:txBody>
          <a:bodyPr bIns="0" anchor="b"/>
          <a:lstStyle>
            <a:lvl1pPr marL="0" indent="0">
              <a:buNone/>
              <a:defRPr sz="145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Slide Author 2 (optional)</a:t>
            </a:r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9B27E526-8810-A3BD-F0B2-631B278612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4585" y="2592366"/>
            <a:ext cx="1794432" cy="181462"/>
          </a:xfrm>
        </p:spPr>
        <p:txBody>
          <a:bodyPr bIns="0"/>
          <a:lstStyle>
            <a:lvl1pPr marL="0" indent="0">
              <a:buNone/>
              <a:defRPr sz="145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Institution (optional)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FCAF6029-A29E-9FE4-E416-F0E9BDAD9F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7089" y="2405278"/>
            <a:ext cx="1794432" cy="183726"/>
          </a:xfrm>
        </p:spPr>
        <p:txBody>
          <a:bodyPr bIns="0" anchor="b"/>
          <a:lstStyle>
            <a:lvl1pPr marL="0" indent="0" algn="r">
              <a:buNone/>
              <a:defRPr sz="1456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Workshop/Meeting Info</a:t>
            </a:r>
            <a:endParaRPr lang="en-US" dirty="0"/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6D0AAA9-6373-782A-0A3B-E5E8C7D88D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7089" y="2599869"/>
            <a:ext cx="1794432" cy="181462"/>
          </a:xfrm>
        </p:spPr>
        <p:txBody>
          <a:bodyPr bIns="0"/>
          <a:lstStyle>
            <a:lvl1pPr marL="0" indent="0" algn="r">
              <a:buNone/>
              <a:defRPr sz="145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17F0204-DF70-889F-CE07-47F6571E4A3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91406" y="368746"/>
            <a:ext cx="2820114" cy="2028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21B49B0-DCFF-06C9-9110-E1B035C90C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2084" y="368441"/>
            <a:ext cx="2681587" cy="887742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02951E7-A31B-E39D-5BAE-74DC4FC7D0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5839" y="2303456"/>
            <a:ext cx="1025682" cy="93881"/>
          </a:xfrm>
        </p:spPr>
        <p:txBody>
          <a:bodyPr bIns="0" anchor="b"/>
          <a:lstStyle>
            <a:lvl1pPr marL="0" indent="0" algn="r">
              <a:buNone/>
              <a:defRPr sz="624" i="1">
                <a:solidFill>
                  <a:schemeClr val="bg1">
                    <a:lumMod val="85000"/>
                  </a:schemeClr>
                </a:solidFill>
              </a:defRPr>
            </a:lvl1pPr>
            <a:lvl2pPr marL="295528" indent="0" algn="r">
              <a:buNone/>
              <a:defRPr sz="624" i="1">
                <a:solidFill>
                  <a:schemeClr val="bg1">
                    <a:lumMod val="85000"/>
                  </a:schemeClr>
                </a:solidFill>
              </a:defRPr>
            </a:lvl2pPr>
          </a:lstStyle>
          <a:p>
            <a:pPr lvl="0"/>
            <a:r>
              <a:rPr lang="en-US" dirty="0"/>
              <a:t>Figure Credit (delete if not needed)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C72F2B4A-4079-FFAC-6D3C-FA5B3DC0A9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87985" y="1165288"/>
            <a:ext cx="1025682" cy="93881"/>
          </a:xfrm>
        </p:spPr>
        <p:txBody>
          <a:bodyPr bIns="0" anchor="b"/>
          <a:lstStyle>
            <a:lvl1pPr marL="0" indent="0" algn="r">
              <a:buNone/>
              <a:defRPr sz="624" i="1">
                <a:solidFill>
                  <a:schemeClr val="bg1">
                    <a:lumMod val="85000"/>
                  </a:schemeClr>
                </a:solidFill>
              </a:defRPr>
            </a:lvl1pPr>
            <a:lvl2pPr marL="295528" indent="0" algn="r">
              <a:buNone/>
              <a:defRPr sz="624" i="1">
                <a:solidFill>
                  <a:schemeClr val="bg1">
                    <a:lumMod val="85000"/>
                  </a:schemeClr>
                </a:solidFill>
              </a:defRPr>
            </a:lvl2pPr>
          </a:lstStyle>
          <a:p>
            <a:pPr lvl="0"/>
            <a:r>
              <a:rPr lang="en-US" dirty="0"/>
              <a:t>Figure Credit (delete if not needed)</a:t>
            </a:r>
          </a:p>
        </p:txBody>
      </p:sp>
    </p:spTree>
    <p:extLst>
      <p:ext uri="{BB962C8B-B14F-4D97-AF65-F5344CB8AC3E}">
        <p14:creationId xmlns:p14="http://schemas.microsoft.com/office/powerpoint/2010/main" val="4139193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7182" y="876305"/>
            <a:ext cx="5442387" cy="225099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2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53FCEA6-A2E1-4FBB-B75D-C0D0D0EBA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178" y="3041958"/>
            <a:ext cx="237744" cy="85344"/>
          </a:xfrm>
          <a:prstGeom prst="rect">
            <a:avLst/>
          </a:prstGeom>
        </p:spPr>
        <p:txBody>
          <a:bodyPr/>
          <a:lstStyle>
            <a:lvl1pPr>
              <a:defRPr sz="832"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1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2" y="74195"/>
            <a:ext cx="5232004" cy="386843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2" y="461037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96431" y="674598"/>
            <a:ext cx="184731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72" dirty="0"/>
          </a:p>
        </p:txBody>
      </p:sp>
    </p:spTree>
    <p:extLst>
      <p:ext uri="{BB962C8B-B14F-4D97-AF65-F5344CB8AC3E}">
        <p14:creationId xmlns:p14="http://schemas.microsoft.com/office/powerpoint/2010/main" val="3714312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itle Only VIRTUAL TOWN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2" y="481378"/>
            <a:ext cx="5442387" cy="386843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One line Headline in arial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2" y="886774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96431" y="674598"/>
            <a:ext cx="184731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72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55E7C-D339-0C4F-8036-F27E45437219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5943600" cy="4440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AE431E-635C-6D48-8DB1-CA0C65D09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587" y="89597"/>
            <a:ext cx="4145090" cy="148784"/>
          </a:xfrm>
        </p:spPr>
        <p:txBody>
          <a:bodyPr/>
          <a:lstStyle>
            <a:lvl1pPr marL="0" indent="0">
              <a:buNone/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56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AB32694-C884-024A-BFD6-CCE06A9C2D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9587" y="256937"/>
            <a:ext cx="4145090" cy="148784"/>
          </a:xfrm>
        </p:spPr>
        <p:txBody>
          <a:bodyPr/>
          <a:lstStyle>
            <a:lvl1pPr marL="0" indent="0">
              <a:buNone/>
              <a:defRPr lang="en-US" sz="1456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56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13CA6-667E-02B2-726A-C9CB6820B4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1280" y="17932"/>
            <a:ext cx="339581" cy="2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3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396431" y="674598"/>
            <a:ext cx="184731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72" dirty="0"/>
          </a:p>
        </p:txBody>
      </p:sp>
    </p:spTree>
    <p:extLst>
      <p:ext uri="{BB962C8B-B14F-4D97-AF65-F5344CB8AC3E}">
        <p14:creationId xmlns:p14="http://schemas.microsoft.com/office/powerpoint/2010/main" val="109775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50442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7180" y="798912"/>
            <a:ext cx="2615184" cy="2154036"/>
          </a:xfrm>
        </p:spPr>
        <p:txBody>
          <a:bodyPr/>
          <a:lstStyle>
            <a:lvl1pPr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defRPr sz="1872"/>
            </a:lvl3pPr>
            <a:lvl4pPr marL="899796" indent="-178308">
              <a:defRPr sz="1872"/>
            </a:lvl4pPr>
            <a:lvl5pPr marL="1127634" indent="-178308">
              <a:defRPr sz="18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55382" y="792243"/>
            <a:ext cx="2615184" cy="2154036"/>
          </a:xfrm>
        </p:spPr>
        <p:txBody>
          <a:bodyPr/>
          <a:lstStyle>
            <a:lvl1pPr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defRPr sz="1872"/>
            </a:lvl3pPr>
            <a:lvl4pPr marL="899796" indent="-178308">
              <a:defRPr sz="1872"/>
            </a:lvl4pPr>
            <a:lvl5pPr marL="1127634" indent="-178308"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68077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9581" y="1145325"/>
            <a:ext cx="2674620" cy="179007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72"/>
            </a:lvl1pPr>
            <a:lvl2pPr marL="475488" indent="-179960">
              <a:defRPr sz="1872"/>
            </a:lvl2pPr>
            <a:lvl3pPr marL="652146" indent="-133732">
              <a:defRPr sz="1872"/>
            </a:lvl3pPr>
            <a:lvl4pPr marL="899796" indent="-178308">
              <a:defRPr sz="1872"/>
            </a:lvl4pPr>
            <a:lvl5pPr marL="1127634" indent="-178308"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4669" y="1145325"/>
            <a:ext cx="2674620" cy="179007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72"/>
            </a:lvl1pPr>
            <a:lvl2pPr marL="475488" indent="-179960">
              <a:defRPr sz="1872"/>
            </a:lvl2pPr>
            <a:lvl3pPr marL="652146" indent="-133732">
              <a:defRPr sz="1872"/>
            </a:lvl3pPr>
            <a:lvl4pPr marL="899796" indent="-178308">
              <a:defRPr sz="1872"/>
            </a:lvl4pPr>
            <a:lvl5pPr marL="1127634" indent="-178308"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64669" y="874877"/>
            <a:ext cx="2674620" cy="289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72" b="1" cap="all" baseline="0">
                <a:solidFill>
                  <a:schemeClr val="bg1"/>
                </a:solidFill>
              </a:defRPr>
            </a:lvl1pPr>
            <a:lvl2pPr marL="475488" indent="-179960">
              <a:defRPr sz="1664"/>
            </a:lvl2pPr>
            <a:lvl3pPr marL="652146" indent="-133732">
              <a:defRPr sz="1456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45360"/>
            <a:ext cx="5442387" cy="233201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99581" y="874877"/>
            <a:ext cx="2674620" cy="289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72" b="1" cap="all" baseline="0">
                <a:solidFill>
                  <a:schemeClr val="bg1"/>
                </a:solidFill>
              </a:defRPr>
            </a:lvl1pPr>
            <a:lvl2pPr marL="475488" indent="-179960">
              <a:defRPr sz="1664"/>
            </a:lvl2pPr>
            <a:lvl3pPr marL="652146" indent="-133732">
              <a:defRPr sz="1456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87285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0" y="74195"/>
            <a:ext cx="5442387" cy="386843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66678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96431" y="674598"/>
            <a:ext cx="184731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72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27323" y="882232"/>
            <a:ext cx="2807838" cy="958740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22194" y="882231"/>
            <a:ext cx="2424163" cy="974327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22194" y="1993175"/>
            <a:ext cx="2424163" cy="974327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64123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27323" y="1986815"/>
            <a:ext cx="2807838" cy="958740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5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451" y="902874"/>
            <a:ext cx="3779694" cy="608243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18106" y="897688"/>
            <a:ext cx="1315436" cy="5538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16562" y="1630351"/>
            <a:ext cx="1318531" cy="5538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60728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979451" y="1637053"/>
            <a:ext cx="3779694" cy="608243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16559" y="2368886"/>
            <a:ext cx="1318531" cy="5538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979451" y="2361017"/>
            <a:ext cx="3779694" cy="608243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2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7675" y="1954797"/>
            <a:ext cx="2674620" cy="1177094"/>
          </a:xfrm>
        </p:spPr>
        <p:txBody>
          <a:bodyPr tIns="9144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5544" y="1954798"/>
            <a:ext cx="2663431" cy="1177093"/>
          </a:xfrm>
        </p:spPr>
        <p:txBody>
          <a:bodyPr tIns="9144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22191" y="882231"/>
            <a:ext cx="2615184" cy="10668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060882" y="882231"/>
            <a:ext cx="2615184" cy="10668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09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56420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7180" y="876309"/>
            <a:ext cx="2674620" cy="801303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5539" y="876309"/>
            <a:ext cx="2674620" cy="801303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01696" y="1687053"/>
            <a:ext cx="2615184" cy="10668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075062" y="1687053"/>
            <a:ext cx="2615184" cy="10668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09573" y="2759350"/>
            <a:ext cx="2597220" cy="223422"/>
          </a:xfrm>
        </p:spPr>
        <p:txBody>
          <a:bodyPr/>
          <a:lstStyle>
            <a:lvl1pPr marL="0" indent="0">
              <a:buNone/>
              <a:defRPr sz="124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087690" y="2765276"/>
            <a:ext cx="2597220" cy="223422"/>
          </a:xfrm>
        </p:spPr>
        <p:txBody>
          <a:bodyPr/>
          <a:lstStyle>
            <a:lvl1pPr marL="0" indent="0">
              <a:buNone/>
              <a:defRPr sz="124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849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7675" y="2555383"/>
            <a:ext cx="2674620" cy="427389"/>
          </a:xfrm>
        </p:spPr>
        <p:txBody>
          <a:bodyPr tIns="9144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5544" y="2555383"/>
            <a:ext cx="2663431" cy="427389"/>
          </a:xfrm>
        </p:spPr>
        <p:txBody>
          <a:bodyPr tIns="9144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22191" y="884062"/>
            <a:ext cx="2615184" cy="167132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060882" y="884062"/>
            <a:ext cx="2615184" cy="167132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372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39811" y="881718"/>
            <a:ext cx="2463742" cy="174727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9810" y="2648450"/>
            <a:ext cx="2496312" cy="273014"/>
          </a:xfrm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54811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097336" y="881355"/>
            <a:ext cx="2463742" cy="174727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097334" y="2648087"/>
            <a:ext cx="2496312" cy="273014"/>
          </a:xfrm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25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23210" y="3021064"/>
            <a:ext cx="297180" cy="85344"/>
          </a:xfrm>
          <a:prstGeom prst="rect">
            <a:avLst/>
          </a:prstGeo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53178"/>
            <a:ext cx="5442387" cy="226532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2322" y="1776420"/>
            <a:ext cx="1602630" cy="1001752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97706" y="1776420"/>
            <a:ext cx="1602630" cy="1001752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03" y="880879"/>
            <a:ext cx="1534808" cy="84960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202387" y="880879"/>
            <a:ext cx="1534808" cy="84960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070102" y="1777586"/>
            <a:ext cx="1602630" cy="1001752"/>
          </a:xfrm>
        </p:spPr>
        <p:txBody>
          <a:bodyPr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74783" y="882046"/>
            <a:ext cx="1534808" cy="849602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1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1783" y="882922"/>
            <a:ext cx="1456182" cy="10445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594603" y="882922"/>
            <a:ext cx="1456182" cy="10445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7423" y="882922"/>
            <a:ext cx="1456182" cy="10445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488916" y="882922"/>
            <a:ext cx="1456182" cy="10445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5434" y="2285125"/>
            <a:ext cx="5482460" cy="675938"/>
          </a:xfrm>
          <a:noFill/>
        </p:spPr>
        <p:txBody>
          <a:bodyPr lIns="0" tIns="91440"/>
          <a:lstStyle>
            <a:lvl1pPr>
              <a:defRPr sz="2080">
                <a:solidFill>
                  <a:srgbClr val="000000"/>
                </a:solidFill>
              </a:defRPr>
            </a:lvl1pPr>
            <a:lvl2pPr>
              <a:defRPr sz="2080">
                <a:solidFill>
                  <a:srgbClr val="000000"/>
                </a:solidFill>
              </a:defRPr>
            </a:lvl2pPr>
            <a:lvl3pPr>
              <a:defRPr sz="2080">
                <a:solidFill>
                  <a:srgbClr val="000000"/>
                </a:solidFill>
              </a:defRPr>
            </a:lvl3pPr>
            <a:lvl4pPr>
              <a:defRPr sz="2080">
                <a:solidFill>
                  <a:srgbClr val="000000"/>
                </a:solidFill>
              </a:defRPr>
            </a:lvl4pPr>
            <a:lvl5pPr>
              <a:defRPr sz="208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75488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912" b="1" i="0" kern="1200" cap="none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arial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41788" y="1945795"/>
            <a:ext cx="1455005" cy="222990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48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587689" y="1945795"/>
            <a:ext cx="1455005" cy="222990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48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042696" y="1945795"/>
            <a:ext cx="1455005" cy="222990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48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88600" y="1945795"/>
            <a:ext cx="1455005" cy="222990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48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61406"/>
            <a:ext cx="5442387" cy="233201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703675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70632"/>
            <a:ext cx="5442387" cy="129266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6836" y="884062"/>
            <a:ext cx="2463742" cy="860798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16835" y="1756151"/>
            <a:ext cx="2496312" cy="171819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193083" y="884062"/>
            <a:ext cx="2463742" cy="860798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193082" y="1756151"/>
            <a:ext cx="2496312" cy="171819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16836" y="1927429"/>
            <a:ext cx="2463742" cy="860798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16835" y="2801666"/>
            <a:ext cx="2496312" cy="171819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3193083" y="1927429"/>
            <a:ext cx="2463742" cy="860798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193082" y="2803435"/>
            <a:ext cx="2496312" cy="171819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75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48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605128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7182" y="882049"/>
            <a:ext cx="5442387" cy="18806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56128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8326" y="2773782"/>
            <a:ext cx="2412175" cy="149797"/>
          </a:xfrm>
        </p:spPr>
        <p:txBody>
          <a:bodyPr bIns="0" anchor="t" anchorCtr="0"/>
          <a:lstStyle>
            <a:lvl1pPr marL="0" indent="0">
              <a:buNone/>
              <a:defRPr sz="1092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4788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itle Only VIRTUAL TOWN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2" y="481378"/>
            <a:ext cx="5442387" cy="386843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One line Headline in arial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2" y="886774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96431" y="674598"/>
            <a:ext cx="184731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72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55E7C-D339-0C4F-8036-F27E45437219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5943600" cy="4440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AE431E-635C-6D48-8DB1-CA0C65D09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9587" y="89597"/>
            <a:ext cx="4145090" cy="148784"/>
          </a:xfrm>
        </p:spPr>
        <p:txBody>
          <a:bodyPr/>
          <a:lstStyle>
            <a:lvl1pPr marL="0" indent="0">
              <a:buNone/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56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AB32694-C884-024A-BFD6-CCE06A9C2D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9587" y="256937"/>
            <a:ext cx="4145090" cy="148784"/>
          </a:xfrm>
        </p:spPr>
        <p:txBody>
          <a:bodyPr/>
          <a:lstStyle>
            <a:lvl1pPr marL="0" indent="0">
              <a:buNone/>
              <a:defRPr lang="en-US" sz="1456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56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56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3657466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38"/>
            <a:ext cx="5943600" cy="3203538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2" y="240774"/>
            <a:ext cx="5442387" cy="376142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Arial Font.</a:t>
            </a:r>
          </a:p>
        </p:txBody>
      </p:sp>
      <p:pic>
        <p:nvPicPr>
          <p:cNvPr id="4" name="Picture 3" descr="A logo with a red arrow and blue circle&#10;&#10;AI-generated content may be incorrect.">
            <a:extLst>
              <a:ext uri="{FF2B5EF4-FFF2-40B4-BE49-F238E27FC236}">
                <a16:creationId xmlns:a16="http://schemas.microsoft.com/office/drawing/2014/main" id="{5B29DAA1-82A8-DF97-9AE3-032E10344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1281" y="18375"/>
            <a:ext cx="338937" cy="2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30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5942773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>
          <a:xfrm>
            <a:off x="0" y="-6647"/>
            <a:ext cx="5943600" cy="32070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1073" y="811953"/>
            <a:ext cx="3881456" cy="1453924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404" dirty="0"/>
            </a:p>
          </p:txBody>
        </p:sp>
      </p:grpSp>
      <p:pic>
        <p:nvPicPr>
          <p:cNvPr id="5" name="Picture 4" descr="A logo with a red arrow and blue circle&#10;&#10;AI-generated content may be incorrect.">
            <a:extLst>
              <a:ext uri="{FF2B5EF4-FFF2-40B4-BE49-F238E27FC236}">
                <a16:creationId xmlns:a16="http://schemas.microsoft.com/office/drawing/2014/main" id="{7B411958-E4A1-B741-1630-BBADEBF1E2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49780" y="39158"/>
            <a:ext cx="792480" cy="5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07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5942773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"/>
          <a:stretch/>
        </p:blipFill>
        <p:spPr>
          <a:xfrm>
            <a:off x="0" y="-6647"/>
            <a:ext cx="5943600" cy="3207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964" y="1379807"/>
            <a:ext cx="1966329" cy="4835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719934" y="1356409"/>
            <a:ext cx="2064921" cy="530382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72" dirty="0"/>
            </a:p>
          </p:txBody>
        </p:sp>
      </p:grpSp>
      <p:pic>
        <p:nvPicPr>
          <p:cNvPr id="3" name="Picture 2" descr="A logo with a red arrow and blue circle&#10;&#10;AI-generated content may be incorrect.">
            <a:extLst>
              <a:ext uri="{FF2B5EF4-FFF2-40B4-BE49-F238E27FC236}">
                <a16:creationId xmlns:a16="http://schemas.microsoft.com/office/drawing/2014/main" id="{7CC584CD-C97F-22B0-E4BE-464F71CF3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49780" y="39158"/>
            <a:ext cx="792480" cy="5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7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3">
            <a:extLst>
              <a:ext uri="{FF2B5EF4-FFF2-40B4-BE49-F238E27FC236}">
                <a16:creationId xmlns:a16="http://schemas.microsoft.com/office/drawing/2014/main" id="{4BD79297-CA58-51E5-76BA-96B356C4C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5943601" cy="2792962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842" y="2838875"/>
            <a:ext cx="1001548" cy="3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" y="-6648"/>
            <a:ext cx="5943599" cy="2799610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912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1" y="2925736"/>
            <a:ext cx="1330139" cy="161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AA473B-D876-9549-47FB-24300B44E5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84626" y="2799612"/>
            <a:ext cx="534355" cy="3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pos="24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396431" y="674598"/>
            <a:ext cx="184731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72" dirty="0"/>
          </a:p>
        </p:txBody>
      </p:sp>
    </p:spTree>
    <p:extLst>
      <p:ext uri="{BB962C8B-B14F-4D97-AF65-F5344CB8AC3E}">
        <p14:creationId xmlns:p14="http://schemas.microsoft.com/office/powerpoint/2010/main" val="59558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79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7180" y="798912"/>
            <a:ext cx="2615184" cy="2154036"/>
          </a:xfrm>
        </p:spPr>
        <p:txBody>
          <a:bodyPr/>
          <a:lstStyle>
            <a:lvl1pPr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defRPr sz="1872"/>
            </a:lvl3pPr>
            <a:lvl4pPr marL="899796" indent="-178308">
              <a:defRPr sz="1872"/>
            </a:lvl4pPr>
            <a:lvl5pPr marL="1127634" indent="-178308">
              <a:defRPr sz="18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55382" y="792243"/>
            <a:ext cx="2615184" cy="2154036"/>
          </a:xfrm>
        </p:spPr>
        <p:txBody>
          <a:bodyPr/>
          <a:lstStyle>
            <a:lvl1pPr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defRPr sz="1872"/>
            </a:lvl3pPr>
            <a:lvl4pPr marL="899796" indent="-178308">
              <a:defRPr sz="1872"/>
            </a:lvl4pPr>
            <a:lvl5pPr marL="1127634" indent="-178308"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9581" y="1145325"/>
            <a:ext cx="2674620" cy="179007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72"/>
            </a:lvl1pPr>
            <a:lvl2pPr marL="475488" indent="-179960">
              <a:defRPr sz="1872"/>
            </a:lvl2pPr>
            <a:lvl3pPr marL="652146" indent="-133732">
              <a:defRPr sz="1872"/>
            </a:lvl3pPr>
            <a:lvl4pPr marL="899796" indent="-178308">
              <a:defRPr sz="1872"/>
            </a:lvl4pPr>
            <a:lvl5pPr marL="1127634" indent="-178308"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4669" y="1145325"/>
            <a:ext cx="2674620" cy="179007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72"/>
            </a:lvl1pPr>
            <a:lvl2pPr marL="475488" indent="-179960">
              <a:defRPr sz="1872"/>
            </a:lvl2pPr>
            <a:lvl3pPr marL="652146" indent="-133732">
              <a:defRPr sz="1872"/>
            </a:lvl3pPr>
            <a:lvl4pPr marL="899796" indent="-178308">
              <a:defRPr sz="1872"/>
            </a:lvl4pPr>
            <a:lvl5pPr marL="1127634" indent="-178308"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64669" y="874877"/>
            <a:ext cx="2674620" cy="289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72" b="1" cap="all" baseline="0">
                <a:solidFill>
                  <a:schemeClr val="bg1"/>
                </a:solidFill>
              </a:defRPr>
            </a:lvl1pPr>
            <a:lvl2pPr marL="475488" indent="-179960">
              <a:defRPr sz="1664"/>
            </a:lvl2pPr>
            <a:lvl3pPr marL="652146" indent="-133732">
              <a:defRPr sz="1456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35070"/>
            <a:ext cx="5442387" cy="233201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99581" y="874877"/>
            <a:ext cx="2674620" cy="289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72" b="1" cap="all" baseline="0">
                <a:solidFill>
                  <a:schemeClr val="bg1"/>
                </a:solidFill>
              </a:defRPr>
            </a:lvl1pPr>
            <a:lvl2pPr marL="475488" indent="-179960">
              <a:defRPr sz="1664"/>
            </a:lvl2pPr>
            <a:lvl3pPr marL="652146" indent="-133732">
              <a:defRPr sz="1456"/>
            </a:lvl3pPr>
            <a:lvl4pPr marL="899796" indent="-178308">
              <a:defRPr sz="1248"/>
            </a:lvl4pPr>
            <a:lvl5pPr marL="1127634" indent="-178308">
              <a:defRPr sz="1248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27323" y="882232"/>
            <a:ext cx="2807838" cy="958740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22194" y="882231"/>
            <a:ext cx="2424163" cy="974327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22194" y="1993175"/>
            <a:ext cx="2424163" cy="974327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80" y="449138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27323" y="1986815"/>
            <a:ext cx="2807838" cy="958740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872"/>
            </a:lvl4pPr>
            <a:lvl5pPr marL="1127634" indent="-178308">
              <a:spcBef>
                <a:spcPts val="0"/>
              </a:spcBef>
              <a:defRPr sz="1872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79451" y="902874"/>
            <a:ext cx="3779694" cy="608243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18106" y="897688"/>
            <a:ext cx="1315436" cy="5538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16562" y="1630351"/>
            <a:ext cx="1318531" cy="5538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arial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97179" y="444996"/>
            <a:ext cx="5442387" cy="233201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8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979451" y="1637053"/>
            <a:ext cx="3779694" cy="608243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16559" y="2368886"/>
            <a:ext cx="1318531" cy="5538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979451" y="2361017"/>
            <a:ext cx="3779694" cy="608243"/>
          </a:xfrm>
        </p:spPr>
        <p:txBody>
          <a:bodyPr tIns="0"/>
          <a:lstStyle>
            <a:lvl1pPr>
              <a:spcBef>
                <a:spcPts val="624"/>
              </a:spcBef>
              <a:defRPr sz="1872"/>
            </a:lvl1pPr>
            <a:lvl2pPr marL="475488" indent="-179960">
              <a:spcBef>
                <a:spcPts val="0"/>
              </a:spcBef>
              <a:defRPr sz="1872"/>
            </a:lvl2pPr>
            <a:lvl3pPr marL="652146" indent="-133732">
              <a:spcBef>
                <a:spcPts val="0"/>
              </a:spcBef>
              <a:defRPr sz="1872"/>
            </a:lvl3pPr>
            <a:lvl4pPr marL="899796" indent="-178308">
              <a:spcBef>
                <a:spcPts val="0"/>
              </a:spcBef>
              <a:defRPr sz="1664"/>
            </a:lvl4pPr>
            <a:lvl5pPr marL="1127634" indent="-178308">
              <a:spcBef>
                <a:spcPts val="0"/>
              </a:spcBef>
              <a:defRPr sz="166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219709" y="2"/>
            <a:ext cx="1006805" cy="66534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56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37744" indent="-237744">
              <a:buFont typeface="+mj-lt"/>
              <a:buAutoNum type="arabicPeriod"/>
            </a:pPr>
            <a:r>
              <a:rPr lang="en-US" sz="1456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7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" y="58156"/>
            <a:ext cx="5442387" cy="3868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2" y="621158"/>
            <a:ext cx="5442387" cy="250551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" y="-2"/>
            <a:ext cx="148590" cy="32004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5098" tIns="47549" rIns="95098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4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AC0A6-B19B-4C01-B6F9-04CC26355A8B}"/>
              </a:ext>
            </a:extLst>
          </p:cNvPr>
          <p:cNvSpPr txBox="1"/>
          <p:nvPr userDrawn="1"/>
        </p:nvSpPr>
        <p:spPr>
          <a:xfrm>
            <a:off x="-23285" y="3049981"/>
            <a:ext cx="204033" cy="47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9D7FD9-0B63-4E12-B845-687F2F079506}" type="slidenum">
              <a:rPr lang="en-US" sz="832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832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CC7665-5AE1-CE67-B49E-0FB6D591F37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16200000">
            <a:off x="-156477" y="165678"/>
            <a:ext cx="470418" cy="171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B4F7F2-502B-AA49-2535-920EA07CD4E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16200000">
            <a:off x="-418713" y="2441255"/>
            <a:ext cx="986017" cy="115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E8C029-2841-7E73-7175-60D07286F336}"/>
              </a:ext>
            </a:extLst>
          </p:cNvPr>
          <p:cNvSpPr txBox="1"/>
          <p:nvPr userDrawn="1"/>
        </p:nvSpPr>
        <p:spPr>
          <a:xfrm rot="16200000">
            <a:off x="-287731" y="1266567"/>
            <a:ext cx="719198" cy="28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" dirty="0">
                <a:solidFill>
                  <a:schemeClr val="bg1"/>
                </a:solidFill>
              </a:rPr>
              <a:t>S. Joosten, POETIC 2025</a:t>
            </a: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3686" r:id="rId2"/>
    <p:sldLayoutId id="2147483687" r:id="rId3"/>
    <p:sldLayoutId id="2147483780" r:id="rId4"/>
    <p:sldLayoutId id="2147483777" r:id="rId5"/>
    <p:sldLayoutId id="2147483688" r:id="rId6"/>
    <p:sldLayoutId id="2147483690" r:id="rId7"/>
    <p:sldLayoutId id="2147483774" r:id="rId8"/>
    <p:sldLayoutId id="2147483711" r:id="rId9"/>
    <p:sldLayoutId id="2147483692" r:id="rId10"/>
    <p:sldLayoutId id="2147483693" r:id="rId11"/>
    <p:sldLayoutId id="2147483776" r:id="rId12"/>
    <p:sldLayoutId id="2147483709" r:id="rId13"/>
    <p:sldLayoutId id="2147483695" r:id="rId14"/>
    <p:sldLayoutId id="2147483739" r:id="rId15"/>
    <p:sldLayoutId id="2147483696" r:id="rId16"/>
    <p:sldLayoutId id="2147483689" r:id="rId17"/>
    <p:sldLayoutId id="2147483706" r:id="rId18"/>
    <p:sldLayoutId id="2147483704" r:id="rId19"/>
    <p:sldLayoutId id="2147484008" r:id="rId20"/>
    <p:sldLayoutId id="2147484009" r:id="rId21"/>
    <p:sldLayoutId id="2147484012" r:id="rId22"/>
  </p:sldLayoutIdLst>
  <p:hf sldNum="0" hdr="0" ftr="0" dt="0"/>
  <p:txStyles>
    <p:titleStyle>
      <a:lvl1pPr algn="l" defTabSz="475488" rtl="0" eaLnBrk="1" latinLnBrk="0" hangingPunct="1">
        <a:lnSpc>
          <a:spcPct val="95000"/>
        </a:lnSpc>
        <a:spcBef>
          <a:spcPct val="0"/>
        </a:spcBef>
        <a:buNone/>
        <a:defRPr sz="2912" b="1" i="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9960" indent="-179960" algn="l" defTabSz="475488" rtl="0" eaLnBrk="1" latinLnBrk="0" hangingPunct="1">
        <a:spcBef>
          <a:spcPts val="624"/>
        </a:spcBef>
        <a:spcAft>
          <a:spcPts val="0"/>
        </a:spcAft>
        <a:buFont typeface="Wingdings" pitchFamily="2" charset="2"/>
        <a:buChar char="§"/>
        <a:defRPr sz="1872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1528" indent="-246000" algn="l" defTabSz="475488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72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35406" indent="-194818" algn="l" defTabSz="475488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72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130936" indent="-178308" algn="l" defTabSz="475488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72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426464" indent="-178308" algn="l" defTabSz="475488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72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615184" indent="-237744" algn="l" defTabSz="475488" rtl="0" eaLnBrk="1" latinLnBrk="0" hangingPunct="1">
        <a:spcBef>
          <a:spcPct val="20000"/>
        </a:spcBef>
        <a:buFont typeface="Arial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090672" indent="-237744" algn="l" defTabSz="475488" rtl="0" eaLnBrk="1" latinLnBrk="0" hangingPunct="1">
        <a:spcBef>
          <a:spcPct val="20000"/>
        </a:spcBef>
        <a:buFont typeface="Arial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566160" indent="-237744" algn="l" defTabSz="475488" rtl="0" eaLnBrk="1" latinLnBrk="0" hangingPunct="1">
        <a:spcBef>
          <a:spcPct val="20000"/>
        </a:spcBef>
        <a:buFont typeface="Arial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041648" indent="-237744" algn="l" defTabSz="475488" rtl="0" eaLnBrk="1" latinLnBrk="0" hangingPunct="1">
        <a:spcBef>
          <a:spcPct val="20000"/>
        </a:spcBef>
        <a:buFont typeface="Arial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950976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4pPr>
      <a:lvl5pPr marL="1901952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5pPr>
      <a:lvl6pPr marL="2377440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7pPr>
      <a:lvl8pPr marL="3328416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8pPr>
      <a:lvl9pPr marL="3803904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3" y="58156"/>
            <a:ext cx="5234097" cy="3868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Headline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2" y="621158"/>
            <a:ext cx="5442387" cy="250551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" y="-2"/>
            <a:ext cx="148590" cy="32004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5098" tIns="47549" rIns="95098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4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AC0A6-B19B-4C01-B6F9-04CC26355A8B}"/>
              </a:ext>
            </a:extLst>
          </p:cNvPr>
          <p:cNvSpPr txBox="1"/>
          <p:nvPr userDrawn="1"/>
        </p:nvSpPr>
        <p:spPr>
          <a:xfrm>
            <a:off x="-23285" y="3049981"/>
            <a:ext cx="204033" cy="47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E9D7FD9-0B63-4E12-B845-687F2F079506}" type="slidenum">
              <a:rPr lang="en-US" sz="832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832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CC7665-5AE1-CE67-B49E-0FB6D591F37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16200000">
            <a:off x="-156477" y="165678"/>
            <a:ext cx="470418" cy="171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B4F7F2-502B-AA49-2535-920EA07CD4E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16200000">
            <a:off x="-418713" y="2441255"/>
            <a:ext cx="986017" cy="115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E8C029-2841-7E73-7175-60D07286F336}"/>
              </a:ext>
            </a:extLst>
          </p:cNvPr>
          <p:cNvSpPr txBox="1"/>
          <p:nvPr userDrawn="1"/>
        </p:nvSpPr>
        <p:spPr>
          <a:xfrm rot="16200000">
            <a:off x="-287731" y="1266567"/>
            <a:ext cx="719198" cy="28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" dirty="0">
                <a:solidFill>
                  <a:schemeClr val="bg1"/>
                </a:solidFill>
              </a:rPr>
              <a:t>S. Joosten, POETIC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1FAA3-B691-9C64-F90D-F378115E478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5531280" y="17932"/>
            <a:ext cx="339581" cy="2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2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7" r:id="rId20"/>
    <p:sldLayoutId id="2147484038" r:id="rId21"/>
    <p:sldLayoutId id="2147484039" r:id="rId22"/>
  </p:sldLayoutIdLst>
  <p:hf sldNum="0" hdr="0" ftr="0" dt="0"/>
  <p:txStyles>
    <p:titleStyle>
      <a:lvl1pPr algn="l" defTabSz="475488" rtl="0" eaLnBrk="1" latinLnBrk="0" hangingPunct="1">
        <a:lnSpc>
          <a:spcPct val="95000"/>
        </a:lnSpc>
        <a:spcBef>
          <a:spcPct val="0"/>
        </a:spcBef>
        <a:buNone/>
        <a:defRPr sz="2912" b="1" i="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9960" indent="-179960" algn="l" defTabSz="475488" rtl="0" eaLnBrk="1" latinLnBrk="0" hangingPunct="1">
        <a:spcBef>
          <a:spcPts val="624"/>
        </a:spcBef>
        <a:spcAft>
          <a:spcPts val="0"/>
        </a:spcAft>
        <a:buFont typeface="Wingdings" pitchFamily="2" charset="2"/>
        <a:buChar char="§"/>
        <a:defRPr sz="1872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1528" indent="-246000" algn="l" defTabSz="475488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72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35406" indent="-194818" algn="l" defTabSz="475488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72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130936" indent="-178308" algn="l" defTabSz="475488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72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426464" indent="-178308" algn="l" defTabSz="475488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72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615184" indent="-237744" algn="l" defTabSz="475488" rtl="0" eaLnBrk="1" latinLnBrk="0" hangingPunct="1">
        <a:spcBef>
          <a:spcPct val="20000"/>
        </a:spcBef>
        <a:buFont typeface="Arial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090672" indent="-237744" algn="l" defTabSz="475488" rtl="0" eaLnBrk="1" latinLnBrk="0" hangingPunct="1">
        <a:spcBef>
          <a:spcPct val="20000"/>
        </a:spcBef>
        <a:buFont typeface="Arial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566160" indent="-237744" algn="l" defTabSz="475488" rtl="0" eaLnBrk="1" latinLnBrk="0" hangingPunct="1">
        <a:spcBef>
          <a:spcPct val="20000"/>
        </a:spcBef>
        <a:buFont typeface="Arial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041648" indent="-237744" algn="l" defTabSz="475488" rtl="0" eaLnBrk="1" latinLnBrk="0" hangingPunct="1">
        <a:spcBef>
          <a:spcPct val="20000"/>
        </a:spcBef>
        <a:buFont typeface="Arial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950976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4pPr>
      <a:lvl5pPr marL="1901952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5pPr>
      <a:lvl6pPr marL="2377440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7pPr>
      <a:lvl8pPr marL="3328416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8pPr>
      <a:lvl9pPr marL="3803904" algn="l" defTabSz="475488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1A8EA-F447-2623-5CFA-01EC90F6F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lock Arc 51">
            <a:extLst>
              <a:ext uri="{FF2B5EF4-FFF2-40B4-BE49-F238E27FC236}">
                <a16:creationId xmlns:a16="http://schemas.microsoft.com/office/drawing/2014/main" id="{0C737F8B-C5B2-F5A2-1898-96FD9700A92E}"/>
              </a:ext>
            </a:extLst>
          </p:cNvPr>
          <p:cNvSpPr/>
          <p:nvPr/>
        </p:nvSpPr>
        <p:spPr>
          <a:xfrm>
            <a:off x="318029" y="267117"/>
            <a:ext cx="5303520" cy="5303520"/>
          </a:xfrm>
          <a:prstGeom prst="blockArc">
            <a:avLst>
              <a:gd name="adj1" fmla="val 10800000"/>
              <a:gd name="adj2" fmla="val 973"/>
              <a:gd name="adj3" fmla="val 24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407A5C75-F975-253C-DE1E-5C439D8AC679}"/>
              </a:ext>
            </a:extLst>
          </p:cNvPr>
          <p:cNvSpPr/>
          <p:nvPr/>
        </p:nvSpPr>
        <p:spPr>
          <a:xfrm>
            <a:off x="135149" y="84237"/>
            <a:ext cx="5669280" cy="5669280"/>
          </a:xfrm>
          <a:prstGeom prst="blockArc">
            <a:avLst>
              <a:gd name="adj1" fmla="val 10800000"/>
              <a:gd name="adj2" fmla="val 973"/>
              <a:gd name="adj3" fmla="val 243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D454A7-051F-3D3C-57E3-62D495A7586C}"/>
              </a:ext>
            </a:extLst>
          </p:cNvPr>
          <p:cNvSpPr/>
          <p:nvPr/>
        </p:nvSpPr>
        <p:spPr>
          <a:xfrm>
            <a:off x="853050" y="2487579"/>
            <a:ext cx="482935" cy="334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sz="800" dirty="0">
                <a:solidFill>
                  <a:schemeClr val="accent6"/>
                </a:solidFill>
              </a:rPr>
              <a:t>η</a:t>
            </a:r>
            <a:r>
              <a:rPr lang="en-US" sz="800" dirty="0">
                <a:solidFill>
                  <a:schemeClr val="accent6"/>
                </a:solidFill>
              </a:rPr>
              <a:t> = -3.5</a:t>
            </a:r>
          </a:p>
          <a:p>
            <a:r>
              <a:rPr lang="el-GR" sz="800" dirty="0">
                <a:solidFill>
                  <a:schemeClr val="accent6"/>
                </a:solidFill>
              </a:rPr>
              <a:t>θ</a:t>
            </a:r>
            <a:r>
              <a:rPr lang="en-US" sz="800" dirty="0">
                <a:solidFill>
                  <a:schemeClr val="accent6"/>
                </a:solidFill>
              </a:rPr>
              <a:t> = 176.5°</a:t>
            </a:r>
          </a:p>
        </p:txBody>
      </p:sp>
      <p:pic>
        <p:nvPicPr>
          <p:cNvPr id="56" name="Picture 55" descr="A blue and red machine&#10;&#10;AI-generated content may be incorrect.">
            <a:extLst>
              <a:ext uri="{FF2B5EF4-FFF2-40B4-BE49-F238E27FC236}">
                <a16:creationId xmlns:a16="http://schemas.microsoft.com/office/drawing/2014/main" id="{9E1D2D9F-43F3-901C-120F-5F1B171B4C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rcRect l="24100" t="14548" r="23296" b="51496"/>
          <a:stretch/>
        </p:blipFill>
        <p:spPr>
          <a:xfrm>
            <a:off x="1065420" y="1339630"/>
            <a:ext cx="3998555" cy="158877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9EDDB84-1DAA-50B5-455B-CA54B50F423C}"/>
              </a:ext>
            </a:extLst>
          </p:cNvPr>
          <p:cNvSpPr/>
          <p:nvPr/>
        </p:nvSpPr>
        <p:spPr>
          <a:xfrm>
            <a:off x="3794057" y="2522499"/>
            <a:ext cx="499023" cy="366297"/>
          </a:xfrm>
          <a:prstGeom prst="rect">
            <a:avLst/>
          </a:prstGeom>
          <a:solidFill>
            <a:srgbClr val="006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PID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E8DE86-123D-776D-E07B-1566DCAB5F38}"/>
              </a:ext>
            </a:extLst>
          </p:cNvPr>
          <p:cNvSpPr/>
          <p:nvPr/>
        </p:nvSpPr>
        <p:spPr>
          <a:xfrm>
            <a:off x="3998607" y="2169729"/>
            <a:ext cx="294938" cy="352772"/>
          </a:xfrm>
          <a:prstGeom prst="rect">
            <a:avLst/>
          </a:prstGeom>
          <a:solidFill>
            <a:srgbClr val="006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3E3CEC-6792-90A0-84D4-DE2D21BDDC43}"/>
              </a:ext>
            </a:extLst>
          </p:cNvPr>
          <p:cNvSpPr/>
          <p:nvPr/>
        </p:nvSpPr>
        <p:spPr>
          <a:xfrm>
            <a:off x="4337448" y="2071043"/>
            <a:ext cx="102102" cy="774294"/>
          </a:xfrm>
          <a:prstGeom prst="rect">
            <a:avLst/>
          </a:prstGeom>
          <a:solidFill>
            <a:srgbClr val="006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CC38F2-DAFC-2350-0FC5-B3C75498F151}"/>
              </a:ext>
            </a:extLst>
          </p:cNvPr>
          <p:cNvSpPr/>
          <p:nvPr/>
        </p:nvSpPr>
        <p:spPr>
          <a:xfrm>
            <a:off x="4439791" y="1865824"/>
            <a:ext cx="571102" cy="953313"/>
          </a:xfrm>
          <a:prstGeom prst="rect">
            <a:avLst/>
          </a:prstGeom>
          <a:solidFill>
            <a:srgbClr val="006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ECAL + HCAL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A628FEE-9A6B-C617-C269-9CE2AE128476}"/>
              </a:ext>
            </a:extLst>
          </p:cNvPr>
          <p:cNvSpPr/>
          <p:nvPr/>
        </p:nvSpPr>
        <p:spPr>
          <a:xfrm>
            <a:off x="2101176" y="2622258"/>
            <a:ext cx="428444" cy="26461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PID + ECAL</a:t>
            </a:r>
            <a:endParaRPr lang="en-US" sz="12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26F8FA-6841-7A84-70DA-9852AD347192}"/>
              </a:ext>
            </a:extLst>
          </p:cNvPr>
          <p:cNvSpPr/>
          <p:nvPr/>
        </p:nvSpPr>
        <p:spPr>
          <a:xfrm>
            <a:off x="1374132" y="1843540"/>
            <a:ext cx="153591" cy="97810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900" dirty="0"/>
              <a:t>HCAL</a:t>
            </a:r>
            <a:endParaRPr lang="en-US" sz="1400" dirty="0"/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557D1B9C-DB56-248E-2703-C6B9FEB7216C}"/>
              </a:ext>
            </a:extLst>
          </p:cNvPr>
          <p:cNvSpPr/>
          <p:nvPr/>
        </p:nvSpPr>
        <p:spPr>
          <a:xfrm flipH="1">
            <a:off x="3792500" y="2162996"/>
            <a:ext cx="205378" cy="364565"/>
          </a:xfrm>
          <a:prstGeom prst="rtTriangle">
            <a:avLst/>
          </a:prstGeom>
          <a:solidFill>
            <a:srgbClr val="006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9C29A00D-682C-5149-6F9D-3C114BE97FAA}"/>
              </a:ext>
            </a:extLst>
          </p:cNvPr>
          <p:cNvSpPr/>
          <p:nvPr/>
        </p:nvSpPr>
        <p:spPr>
          <a:xfrm rot="18852963">
            <a:off x="2667232" y="2174941"/>
            <a:ext cx="2039881" cy="4572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AC507256-1499-6E21-C38D-5FD446436514}"/>
              </a:ext>
            </a:extLst>
          </p:cNvPr>
          <p:cNvSpPr/>
          <p:nvPr/>
        </p:nvSpPr>
        <p:spPr>
          <a:xfrm rot="13442451">
            <a:off x="1238745" y="2188498"/>
            <a:ext cx="2039881" cy="4572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E54432-08C7-0FD0-29FB-DE404D4F5C7E}"/>
              </a:ext>
            </a:extLst>
          </p:cNvPr>
          <p:cNvSpPr/>
          <p:nvPr/>
        </p:nvSpPr>
        <p:spPr>
          <a:xfrm>
            <a:off x="4336208" y="1193043"/>
            <a:ext cx="494491" cy="273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sz="800" dirty="0">
                <a:solidFill>
                  <a:schemeClr val="accent6"/>
                </a:solidFill>
              </a:rPr>
              <a:t>η</a:t>
            </a:r>
            <a:r>
              <a:rPr lang="en-US" sz="800" dirty="0">
                <a:solidFill>
                  <a:schemeClr val="accent6"/>
                </a:solidFill>
              </a:rPr>
              <a:t> = 0.88</a:t>
            </a:r>
          </a:p>
          <a:p>
            <a:r>
              <a:rPr lang="el-GR" sz="800" dirty="0">
                <a:solidFill>
                  <a:schemeClr val="accent6"/>
                </a:solidFill>
              </a:rPr>
              <a:t>θ</a:t>
            </a:r>
            <a:r>
              <a:rPr lang="en-US" sz="800" dirty="0">
                <a:solidFill>
                  <a:schemeClr val="accent6"/>
                </a:solidFill>
              </a:rPr>
              <a:t> = 45°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FF1E764-5F1A-73B3-2EEA-A59981AC11DD}"/>
              </a:ext>
            </a:extLst>
          </p:cNvPr>
          <p:cNvSpPr/>
          <p:nvPr/>
        </p:nvSpPr>
        <p:spPr>
          <a:xfrm>
            <a:off x="1222634" y="1198551"/>
            <a:ext cx="469156" cy="273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sz="800" dirty="0">
                <a:solidFill>
                  <a:schemeClr val="accent6"/>
                </a:solidFill>
              </a:rPr>
              <a:t>η</a:t>
            </a:r>
            <a:r>
              <a:rPr lang="en-US" sz="800" dirty="0">
                <a:solidFill>
                  <a:schemeClr val="accent6"/>
                </a:solidFill>
              </a:rPr>
              <a:t> = -0.88</a:t>
            </a:r>
          </a:p>
          <a:p>
            <a:r>
              <a:rPr lang="el-GR" sz="800" dirty="0">
                <a:solidFill>
                  <a:schemeClr val="accent6"/>
                </a:solidFill>
              </a:rPr>
              <a:t>θ</a:t>
            </a:r>
            <a:r>
              <a:rPr lang="en-US" sz="800" dirty="0">
                <a:solidFill>
                  <a:schemeClr val="accent6"/>
                </a:solidFill>
              </a:rPr>
              <a:t> = 135°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83B25CE-05DF-114A-BEAF-CC5D92BE15F6}"/>
              </a:ext>
            </a:extLst>
          </p:cNvPr>
          <p:cNvSpPr/>
          <p:nvPr/>
        </p:nvSpPr>
        <p:spPr>
          <a:xfrm>
            <a:off x="2880038" y="433095"/>
            <a:ext cx="355487" cy="273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sz="800" dirty="0">
                <a:solidFill>
                  <a:schemeClr val="accent6"/>
                </a:solidFill>
              </a:rPr>
              <a:t>η</a:t>
            </a:r>
            <a:r>
              <a:rPr lang="en-US" sz="800" dirty="0">
                <a:solidFill>
                  <a:schemeClr val="accent6"/>
                </a:solidFill>
              </a:rPr>
              <a:t> = 0</a:t>
            </a:r>
          </a:p>
          <a:p>
            <a:r>
              <a:rPr lang="el-GR" sz="800" dirty="0">
                <a:solidFill>
                  <a:schemeClr val="accent6"/>
                </a:solidFill>
              </a:rPr>
              <a:t>θ</a:t>
            </a:r>
            <a:r>
              <a:rPr lang="en-US" sz="800" dirty="0">
                <a:solidFill>
                  <a:schemeClr val="accent6"/>
                </a:solidFill>
              </a:rPr>
              <a:t> = 90°</a:t>
            </a:r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id="{28D83851-90A9-109E-ADDE-8C162F2A88B1}"/>
              </a:ext>
            </a:extLst>
          </p:cNvPr>
          <p:cNvSpPr/>
          <p:nvPr/>
        </p:nvSpPr>
        <p:spPr>
          <a:xfrm rot="227503" flipH="1">
            <a:off x="1272714" y="2841728"/>
            <a:ext cx="1718413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07F9800-F891-4C5E-80E8-CF99F3CE11C0}"/>
              </a:ext>
            </a:extLst>
          </p:cNvPr>
          <p:cNvSpPr/>
          <p:nvPr/>
        </p:nvSpPr>
        <p:spPr>
          <a:xfrm>
            <a:off x="2941408" y="2886873"/>
            <a:ext cx="91440" cy="6400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1DE165-9A28-FED4-696E-39E7670D4E16}"/>
              </a:ext>
            </a:extLst>
          </p:cNvPr>
          <p:cNvSpPr/>
          <p:nvPr/>
        </p:nvSpPr>
        <p:spPr>
          <a:xfrm rot="2369206">
            <a:off x="3970075" y="768028"/>
            <a:ext cx="1351033" cy="230832"/>
          </a:xfrm>
          <a:prstGeom prst="rect">
            <a:avLst/>
          </a:prstGeom>
          <a:noFill/>
          <a:effectLst/>
        </p:spPr>
        <p:txBody>
          <a:bodyPr spcFirstLastPara="1" wrap="none" lIns="0" tIns="0" rIns="0" bIns="0" numCol="1">
            <a:prstTxWarp prst="textArchUp">
              <a:avLst>
                <a:gd name="adj" fmla="val 12168558"/>
              </a:avLst>
            </a:prstTxWarp>
            <a:spAutoFit/>
          </a:bodyPr>
          <a:lstStyle/>
          <a:p>
            <a:pPr algn="ctr"/>
            <a:r>
              <a:rPr lang="en-US" sz="900" dirty="0">
                <a:ln w="0"/>
              </a:rPr>
              <a:t>High Q</a:t>
            </a:r>
            <a:r>
              <a:rPr lang="en-US" sz="900" baseline="30000" dirty="0">
                <a:ln w="0"/>
              </a:rPr>
              <a:t>2 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FDC5084-518D-39DF-C555-A7252EACBA58}"/>
              </a:ext>
            </a:extLst>
          </p:cNvPr>
          <p:cNvSpPr/>
          <p:nvPr/>
        </p:nvSpPr>
        <p:spPr>
          <a:xfrm rot="18802073">
            <a:off x="382977" y="991916"/>
            <a:ext cx="1351033" cy="230832"/>
          </a:xfrm>
          <a:prstGeom prst="rect">
            <a:avLst/>
          </a:prstGeom>
          <a:noFill/>
          <a:effectLst/>
        </p:spPr>
        <p:txBody>
          <a:bodyPr spcFirstLastPara="1" wrap="none" lIns="0" tIns="0" rIns="0" bIns="0" numCol="1">
            <a:prstTxWarp prst="textArchUp">
              <a:avLst>
                <a:gd name="adj" fmla="val 12760941"/>
              </a:avLst>
            </a:prstTxWarp>
            <a:spAutoFit/>
          </a:bodyPr>
          <a:lstStyle/>
          <a:p>
            <a:pPr algn="ctr"/>
            <a:r>
              <a:rPr lang="en-US" sz="900" dirty="0">
                <a:ln w="0"/>
              </a:rPr>
              <a:t>Scattered Electron</a:t>
            </a:r>
            <a:endParaRPr lang="en-US" sz="900" baseline="30000" dirty="0">
              <a:ln w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9D727C-EB6A-438F-80D1-37133E31F663}"/>
              </a:ext>
            </a:extLst>
          </p:cNvPr>
          <p:cNvSpPr/>
          <p:nvPr/>
        </p:nvSpPr>
        <p:spPr>
          <a:xfrm rot="16952283">
            <a:off x="-257910" y="2151003"/>
            <a:ext cx="1351033" cy="230832"/>
          </a:xfrm>
          <a:prstGeom prst="rect">
            <a:avLst/>
          </a:prstGeom>
          <a:noFill/>
          <a:effectLst/>
        </p:spPr>
        <p:txBody>
          <a:bodyPr spcFirstLastPara="1" wrap="none" lIns="0" tIns="0" rIns="0" bIns="0" numCol="1">
            <a:prstTxWarp prst="textArchUp">
              <a:avLst>
                <a:gd name="adj" fmla="val 12168558"/>
              </a:avLst>
            </a:prstTxWarp>
            <a:spAutoFit/>
          </a:bodyPr>
          <a:lstStyle/>
          <a:p>
            <a:pPr algn="ctr"/>
            <a:r>
              <a:rPr lang="en-US" sz="900" dirty="0">
                <a:ln w="0"/>
              </a:rPr>
              <a:t>Low Q</a:t>
            </a:r>
            <a:r>
              <a:rPr lang="en-US" sz="900" baseline="30000" dirty="0">
                <a:ln w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EF34FD-F8C1-BD10-7D86-A35BFB328AC7}"/>
              </a:ext>
            </a:extLst>
          </p:cNvPr>
          <p:cNvSpPr/>
          <p:nvPr/>
        </p:nvSpPr>
        <p:spPr>
          <a:xfrm>
            <a:off x="2332239" y="399491"/>
            <a:ext cx="1351033" cy="230832"/>
          </a:xfrm>
          <a:prstGeom prst="rect">
            <a:avLst/>
          </a:prstGeom>
          <a:noFill/>
          <a:effectLst/>
        </p:spPr>
        <p:txBody>
          <a:bodyPr spcFirstLastPara="1" wrap="none" lIns="0" tIns="0" rIns="0" bIns="0" numCol="1">
            <a:prstTxWarp prst="textArchUp">
              <a:avLst>
                <a:gd name="adj" fmla="val 11055066"/>
              </a:avLst>
            </a:prstTxWarp>
            <a:spAutoFit/>
          </a:bodyPr>
          <a:lstStyle/>
          <a:p>
            <a:pPr algn="ctr"/>
            <a:r>
              <a:rPr lang="en-US" sz="1200" baseline="30000" dirty="0">
                <a:ln w="0"/>
              </a:rPr>
              <a:t>Medium-x hadrons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AB61DB-C158-56DD-6518-FCED7C14561E}"/>
              </a:ext>
            </a:extLst>
          </p:cNvPr>
          <p:cNvSpPr/>
          <p:nvPr/>
        </p:nvSpPr>
        <p:spPr>
          <a:xfrm rot="4102332">
            <a:off x="4591319" y="1917982"/>
            <a:ext cx="1351033" cy="230832"/>
          </a:xfrm>
          <a:prstGeom prst="rect">
            <a:avLst/>
          </a:prstGeom>
          <a:noFill/>
          <a:effectLst/>
        </p:spPr>
        <p:txBody>
          <a:bodyPr spcFirstLastPara="1" wrap="none" lIns="0" tIns="0" rIns="0" bIns="0" numCol="1">
            <a:prstTxWarp prst="textArchUp">
              <a:avLst>
                <a:gd name="adj" fmla="val 11433525"/>
              </a:avLst>
            </a:prstTxWarp>
            <a:spAutoFit/>
          </a:bodyPr>
          <a:lstStyle/>
          <a:p>
            <a:pPr algn="ctr"/>
            <a:r>
              <a:rPr lang="en-US" sz="900" dirty="0">
                <a:ln w="0"/>
              </a:rPr>
              <a:t>High-x hadrons</a:t>
            </a:r>
            <a:endParaRPr lang="en-US" sz="900" baseline="30000" dirty="0">
              <a:ln w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4F7E0A7-2615-0D1A-AE83-521B1950A837}"/>
              </a:ext>
            </a:extLst>
          </p:cNvPr>
          <p:cNvSpPr/>
          <p:nvPr/>
        </p:nvSpPr>
        <p:spPr>
          <a:xfrm rot="16966104">
            <a:off x="-91545" y="2230697"/>
            <a:ext cx="1351033" cy="230832"/>
          </a:xfrm>
          <a:prstGeom prst="rect">
            <a:avLst/>
          </a:prstGeom>
          <a:noFill/>
          <a:effectLst/>
        </p:spPr>
        <p:txBody>
          <a:bodyPr spcFirstLastPara="1" wrap="none" lIns="0" tIns="0" rIns="0" bIns="0" numCol="1">
            <a:prstTxWarp prst="textArchUp">
              <a:avLst>
                <a:gd name="adj" fmla="val 11556099"/>
              </a:avLst>
            </a:prstTxWarp>
            <a:spAutoFit/>
          </a:bodyPr>
          <a:lstStyle/>
          <a:p>
            <a:pPr algn="ctr"/>
            <a:r>
              <a:rPr lang="en-US" sz="900" dirty="0">
                <a:ln w="0"/>
              </a:rPr>
              <a:t>Low-x hadrons</a:t>
            </a:r>
            <a:endParaRPr lang="en-US" sz="900" baseline="30000" dirty="0">
              <a:ln w="0"/>
            </a:endParaRPr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5FE997BE-7B40-0A52-0809-C49A5CFF41FF}"/>
              </a:ext>
            </a:extLst>
          </p:cNvPr>
          <p:cNvSpPr/>
          <p:nvPr/>
        </p:nvSpPr>
        <p:spPr>
          <a:xfrm flipH="1">
            <a:off x="3122661" y="2948756"/>
            <a:ext cx="2045474" cy="21266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Electron Beam</a:t>
            </a: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4F65E068-03AB-6045-7DDC-02B3A28335A0}"/>
              </a:ext>
            </a:extLst>
          </p:cNvPr>
          <p:cNvSpPr/>
          <p:nvPr/>
        </p:nvSpPr>
        <p:spPr>
          <a:xfrm>
            <a:off x="813385" y="2947620"/>
            <a:ext cx="2045474" cy="2126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Proton or Ion Beam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23C4147-F1A9-B8C2-85DA-61E80E003B49}"/>
              </a:ext>
            </a:extLst>
          </p:cNvPr>
          <p:cNvCxnSpPr>
            <a:cxnSpLocks/>
            <a:stCxn id="70" idx="5"/>
          </p:cNvCxnSpPr>
          <p:nvPr/>
        </p:nvCxnSpPr>
        <p:spPr>
          <a:xfrm flipH="1" flipV="1">
            <a:off x="1495497" y="1469483"/>
            <a:ext cx="1523960" cy="1472024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6E076C5-9D43-B7BC-031F-0C345513369E}"/>
              </a:ext>
            </a:extLst>
          </p:cNvPr>
          <p:cNvCxnSpPr>
            <a:cxnSpLocks/>
            <a:stCxn id="70" idx="4"/>
          </p:cNvCxnSpPr>
          <p:nvPr/>
        </p:nvCxnSpPr>
        <p:spPr>
          <a:xfrm flipV="1">
            <a:off x="2987128" y="719355"/>
            <a:ext cx="3630" cy="2231526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DC12E0C-EF4E-A744-D548-A55D6E3A8D98}"/>
              </a:ext>
            </a:extLst>
          </p:cNvPr>
          <p:cNvCxnSpPr>
            <a:cxnSpLocks/>
            <a:stCxn id="70" idx="3"/>
          </p:cNvCxnSpPr>
          <p:nvPr/>
        </p:nvCxnSpPr>
        <p:spPr>
          <a:xfrm flipV="1">
            <a:off x="2954799" y="1443629"/>
            <a:ext cx="1470570" cy="1497878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B8F0DE8-D14C-C709-85BB-CA302422E636}"/>
              </a:ext>
            </a:extLst>
          </p:cNvPr>
          <p:cNvSpPr/>
          <p:nvPr/>
        </p:nvSpPr>
        <p:spPr>
          <a:xfrm>
            <a:off x="2945528" y="2881677"/>
            <a:ext cx="91440" cy="8559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ACBBD5D-3B3E-A88F-5998-04CEA5EB4544}"/>
              </a:ext>
            </a:extLst>
          </p:cNvPr>
          <p:cNvSpPr/>
          <p:nvPr/>
        </p:nvSpPr>
        <p:spPr>
          <a:xfrm>
            <a:off x="1709096" y="1805162"/>
            <a:ext cx="2559050" cy="364566"/>
          </a:xfrm>
          <a:prstGeom prst="rect">
            <a:avLst/>
          </a:prstGeom>
          <a:solidFill>
            <a:schemeClr val="bg2">
              <a:alpha val="8929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HCAL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BECC5CB-391D-A4DE-CCFC-5986D11EB0B4}"/>
              </a:ext>
            </a:extLst>
          </p:cNvPr>
          <p:cNvSpPr/>
          <p:nvPr/>
        </p:nvSpPr>
        <p:spPr>
          <a:xfrm>
            <a:off x="1934521" y="2411375"/>
            <a:ext cx="1762125" cy="175116"/>
          </a:xfrm>
          <a:prstGeom prst="rect">
            <a:avLst/>
          </a:prstGeom>
          <a:solidFill>
            <a:schemeClr val="bg2">
              <a:alpha val="8929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PID + ECAL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4A0960-5138-E997-C463-7A1674D80FFE}"/>
              </a:ext>
            </a:extLst>
          </p:cNvPr>
          <p:cNvSpPr/>
          <p:nvPr/>
        </p:nvSpPr>
        <p:spPr>
          <a:xfrm>
            <a:off x="2525071" y="2620925"/>
            <a:ext cx="1235075" cy="273050"/>
          </a:xfrm>
          <a:prstGeom prst="rect">
            <a:avLst/>
          </a:prstGeom>
          <a:solidFill>
            <a:schemeClr val="bg2">
              <a:alpha val="8929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Central Tracker</a:t>
            </a:r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EF4E4E60-E6EA-6F98-D6E0-6B2504C53448}"/>
              </a:ext>
            </a:extLst>
          </p:cNvPr>
          <p:cNvSpPr/>
          <p:nvPr/>
        </p:nvSpPr>
        <p:spPr>
          <a:xfrm flipH="1">
            <a:off x="2963048" y="2771582"/>
            <a:ext cx="2209423" cy="150088"/>
          </a:xfrm>
          <a:prstGeom prst="rtTriangle">
            <a:avLst/>
          </a:prstGeom>
          <a:solidFill>
            <a:schemeClr val="accent5">
              <a:alpha val="8929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ight Triangle 86">
            <a:extLst>
              <a:ext uri="{FF2B5EF4-FFF2-40B4-BE49-F238E27FC236}">
                <a16:creationId xmlns:a16="http://schemas.microsoft.com/office/drawing/2014/main" id="{2E05D9B2-CDE7-433F-6E5C-0A8E7FD7B9CD}"/>
              </a:ext>
            </a:extLst>
          </p:cNvPr>
          <p:cNvSpPr/>
          <p:nvPr/>
        </p:nvSpPr>
        <p:spPr>
          <a:xfrm>
            <a:off x="1065420" y="2799681"/>
            <a:ext cx="1849728" cy="128728"/>
          </a:xfrm>
          <a:prstGeom prst="rtTriangle">
            <a:avLst/>
          </a:prstGeom>
          <a:solidFill>
            <a:schemeClr val="accent5">
              <a:alpha val="8929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1B50661-9603-C493-6EFC-15BBB6183E4E}"/>
              </a:ext>
            </a:extLst>
          </p:cNvPr>
          <p:cNvCxnSpPr>
            <a:cxnSpLocks/>
          </p:cNvCxnSpPr>
          <p:nvPr/>
        </p:nvCxnSpPr>
        <p:spPr>
          <a:xfrm flipV="1">
            <a:off x="97276" y="2916680"/>
            <a:ext cx="5749047" cy="219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6A06C15-9CC5-5F66-D120-12A1D3F9D5FC}"/>
              </a:ext>
            </a:extLst>
          </p:cNvPr>
          <p:cNvCxnSpPr>
            <a:cxnSpLocks/>
          </p:cNvCxnSpPr>
          <p:nvPr/>
        </p:nvCxnSpPr>
        <p:spPr>
          <a:xfrm flipH="1" flipV="1">
            <a:off x="1228715" y="2805579"/>
            <a:ext cx="1804133" cy="116473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56C0EE8-4992-B6DF-6396-433BEC0F73C0}"/>
              </a:ext>
            </a:extLst>
          </p:cNvPr>
          <p:cNvCxnSpPr>
            <a:cxnSpLocks/>
            <a:stCxn id="70" idx="2"/>
          </p:cNvCxnSpPr>
          <p:nvPr/>
        </p:nvCxnSpPr>
        <p:spPr>
          <a:xfrm flipV="1">
            <a:off x="2941408" y="2779818"/>
            <a:ext cx="2183842" cy="139059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F9DACCB-6FF2-6E86-A5AE-21AC1C593368}"/>
              </a:ext>
            </a:extLst>
          </p:cNvPr>
          <p:cNvSpPr/>
          <p:nvPr/>
        </p:nvSpPr>
        <p:spPr>
          <a:xfrm>
            <a:off x="5089761" y="2482774"/>
            <a:ext cx="496252" cy="273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l-GR" sz="800" dirty="0">
                <a:solidFill>
                  <a:schemeClr val="accent6"/>
                </a:solidFill>
              </a:rPr>
              <a:t>η</a:t>
            </a:r>
            <a:r>
              <a:rPr lang="en-US" sz="800" dirty="0">
                <a:solidFill>
                  <a:schemeClr val="accent6"/>
                </a:solidFill>
              </a:rPr>
              <a:t> = 3.5</a:t>
            </a:r>
          </a:p>
          <a:p>
            <a:r>
              <a:rPr lang="el-GR" sz="800" dirty="0">
                <a:solidFill>
                  <a:schemeClr val="accent6"/>
                </a:solidFill>
              </a:rPr>
              <a:t>θ</a:t>
            </a:r>
            <a:r>
              <a:rPr lang="en-US" sz="800" dirty="0">
                <a:solidFill>
                  <a:schemeClr val="accent6"/>
                </a:solidFill>
              </a:rPr>
              <a:t> = 3.5°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EA686F-4700-0E1D-A5B5-0A3D8302D40B}"/>
              </a:ext>
            </a:extLst>
          </p:cNvPr>
          <p:cNvSpPr/>
          <p:nvPr/>
        </p:nvSpPr>
        <p:spPr>
          <a:xfrm>
            <a:off x="1881439" y="2586791"/>
            <a:ext cx="1868250" cy="18288"/>
          </a:xfrm>
          <a:prstGeom prst="rect">
            <a:avLst/>
          </a:prstGeom>
          <a:solidFill>
            <a:schemeClr val="bg2">
              <a:alpha val="8929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9631548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Argonne ePIC Presentation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102914</TotalTime>
  <Words>69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presentation_16x9</vt:lpstr>
      <vt:lpstr>Argonne ePIC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Sylvester Joosten</cp:lastModifiedBy>
  <cp:revision>2594</cp:revision>
  <cp:lastPrinted>2025-02-27T17:02:57Z</cp:lastPrinted>
  <dcterms:created xsi:type="dcterms:W3CDTF">2018-07-03T17:34:09Z</dcterms:created>
  <dcterms:modified xsi:type="dcterms:W3CDTF">2025-02-27T17:11:34Z</dcterms:modified>
  <cp:category/>
</cp:coreProperties>
</file>