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9"/>
  </p:normalViewPr>
  <p:slideViewPr>
    <p:cSldViewPr snapToGrid="0">
      <p:cViewPr varScale="1">
        <p:scale>
          <a:sx n="108" d="100"/>
          <a:sy n="108" d="100"/>
        </p:scale>
        <p:origin x="6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50058-4E18-159C-D8BA-6542FEDC2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8A796-8DE4-6721-5EB8-639675A78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F3331-3B9A-9972-3010-E350C6D34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3B46D-68D1-EFC5-895E-8E7F6D8F1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4ADED-B3A8-27C1-E440-9247CC205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0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E0538-01AA-3879-78E2-31871A84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8D8CA-FCCB-9DBD-667C-E45F7DF13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2F7D6-A5F8-DB8C-1FDE-651F5085A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73CBB-05F2-091E-A45C-E83FB8C98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0F217-FAE7-86AE-087D-B0E9689F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0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A993C6-2F26-C4B8-54B0-180F51118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45F38-2E98-0F34-E103-CBBB752F1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4244D-4606-565F-973F-28FA82788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10A0C-B1EB-3318-EDAC-81DB3769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82120-B467-1AFA-8F2B-D981A41C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5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1281-93D9-38A6-1098-AF186641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B224E-8C05-1BDF-9DC8-8EA117FF6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37763-49F1-04F3-2DB4-D01FB8F1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E393B-0DC6-6456-56A6-974EB8AA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F9DBA-E983-7113-66F0-3C3EB14D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3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AF61-92B3-7CC1-7949-0E26162E0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B1EAD-ADA7-B60E-3EE4-9825E9B93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7AA56-7A93-35BA-8708-7D61ABD0A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C7674-1C57-2AA0-D071-1EAF8540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9E438-55FA-E6F6-6088-58952850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0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71186-E276-B122-9994-1C760BFD3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AE0AE-CC42-97C5-F108-40EE673D9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F1071-ED8F-2AFB-A8E5-1A2A0BE41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06063-A6BC-E69F-6744-DF47AB1D9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C5E79-F71E-4591-B518-A4B9DBF8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2D741-AD5C-2DD3-2131-D381E5B5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3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EE655-AC8B-5A95-3EC9-DD482C586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63EB3-3F0F-C0DA-BDB9-C3ED95126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4D438-3CE5-2B2D-A8D0-5806B9EDD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E3F5CA-C8B6-5F63-524B-A733BEC12A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5979F5-80F1-CB35-4F70-3058C778B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5C6FC6-91F3-A116-590A-C0AB18FA8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77201C-ECF6-070C-2BFB-07FDA2B61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A60DE5-6C8E-B642-D5B6-FD3ACAE45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9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9EE98-476E-BAD5-BC0D-9F54E70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6BBF78-EE9D-21B5-9D2E-BBC9FE82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BD030-6EEB-C1C9-9B9A-9569D988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94B5F-D9DA-0B74-984A-4A9457F4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4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42A92A-7D94-6639-A0EB-609B2BD6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9DD9F8-A6F5-EB6E-7444-866FAF08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16D8D-4DB6-A357-8E66-9AAD539CD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04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B643A-24A1-26D0-8C7F-820B99B2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AB16E-7ED3-C9AA-81AD-FDCD0B276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27217-FE0A-6723-C2E2-893D95233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E6B48-F741-BF30-DD8E-F4252E5F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2C6A8-A50B-994C-EDDA-DF1E5C74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7DE53-FDDA-AC47-196D-0AF27D31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9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EED9F-8E46-D7CC-1F50-EC448A7F6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43D0F-3CE7-27DA-695A-4BF09C32B0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132A1-83C9-29FA-442D-C5B9177E4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27C37-9EBE-DEB1-E2CE-9AE6E99C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BB0CF-47B8-5E3D-2EEA-B02BF2BC0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5B5EF-BA14-5C86-E79F-D1B9C2422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2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C6CB16-3C3B-77F3-930D-60E1669B4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A50C1-02A4-48B9-24C7-A054AFAA3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46283-3EDE-8252-94DC-EA584FA3E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E7C34-247C-2844-ACA8-526602A5C340}" type="datetimeFigureOut">
              <a:rPr lang="en-US" smtClean="0"/>
              <a:t>3/28/23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57C5-D6BC-3DCD-742C-6D1BF44C8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45636-711A-DC25-61E0-2A9CEBE67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46CB-EFB4-4C41-9E03-D844A3AE5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0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AFD4763A-E892-3603-D310-C32593AFC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4136" y="1692275"/>
            <a:ext cx="4827961" cy="34734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BE5354F-27AE-5BC6-6596-E591FFCAACEB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8FDD80C-CEDC-879F-475E-72A183CD2E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9903" y="1692275"/>
            <a:ext cx="4572000" cy="328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68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Jones (Physics and Astronomy)</dc:creator>
  <cp:lastModifiedBy>Peter Jones (Physics and Astronomy)</cp:lastModifiedBy>
  <cp:revision>1</cp:revision>
  <dcterms:created xsi:type="dcterms:W3CDTF">2023-03-28T10:41:27Z</dcterms:created>
  <dcterms:modified xsi:type="dcterms:W3CDTF">2023-03-28T10:49:29Z</dcterms:modified>
</cp:coreProperties>
</file>